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3" r:id="rId3"/>
    <p:sldMasterId id="2147484259" r:id="rId4"/>
    <p:sldMasterId id="2147484271" r:id="rId5"/>
  </p:sldMasterIdLst>
  <p:notesMasterIdLst>
    <p:notesMasterId r:id="rId130"/>
  </p:notesMasterIdLst>
  <p:handoutMasterIdLst>
    <p:handoutMasterId r:id="rId131"/>
  </p:handoutMasterIdLst>
  <p:sldIdLst>
    <p:sldId id="420" r:id="rId6"/>
    <p:sldId id="267" r:id="rId7"/>
    <p:sldId id="537" r:id="rId8"/>
    <p:sldId id="597" r:id="rId9"/>
    <p:sldId id="598" r:id="rId10"/>
    <p:sldId id="605" r:id="rId11"/>
    <p:sldId id="606" r:id="rId12"/>
    <p:sldId id="607" r:id="rId13"/>
    <p:sldId id="608" r:id="rId14"/>
    <p:sldId id="600" r:id="rId15"/>
    <p:sldId id="601" r:id="rId16"/>
    <p:sldId id="602" r:id="rId17"/>
    <p:sldId id="603" r:id="rId18"/>
    <p:sldId id="604" r:id="rId19"/>
    <p:sldId id="599" r:id="rId20"/>
    <p:sldId id="363" r:id="rId21"/>
    <p:sldId id="533" r:id="rId22"/>
    <p:sldId id="582" r:id="rId23"/>
    <p:sldId id="609" r:id="rId24"/>
    <p:sldId id="610" r:id="rId25"/>
    <p:sldId id="595" r:id="rId26"/>
    <p:sldId id="596" r:id="rId27"/>
    <p:sldId id="594" r:id="rId28"/>
    <p:sldId id="498" r:id="rId29"/>
    <p:sldId id="538" r:id="rId30"/>
    <p:sldId id="539" r:id="rId31"/>
    <p:sldId id="541" r:id="rId32"/>
    <p:sldId id="542" r:id="rId33"/>
    <p:sldId id="586" r:id="rId34"/>
    <p:sldId id="540" r:id="rId35"/>
    <p:sldId id="614" r:id="rId36"/>
    <p:sldId id="612" r:id="rId37"/>
    <p:sldId id="615" r:id="rId38"/>
    <p:sldId id="616" r:id="rId39"/>
    <p:sldId id="617" r:id="rId40"/>
    <p:sldId id="618" r:id="rId41"/>
    <p:sldId id="590" r:id="rId42"/>
    <p:sldId id="591" r:id="rId43"/>
    <p:sldId id="619" r:id="rId44"/>
    <p:sldId id="592" r:id="rId45"/>
    <p:sldId id="593" r:id="rId46"/>
    <p:sldId id="620" r:id="rId47"/>
    <p:sldId id="621" r:id="rId48"/>
    <p:sldId id="622" r:id="rId49"/>
    <p:sldId id="623" r:id="rId50"/>
    <p:sldId id="543" r:id="rId51"/>
    <p:sldId id="544" r:id="rId52"/>
    <p:sldId id="545" r:id="rId53"/>
    <p:sldId id="546" r:id="rId54"/>
    <p:sldId id="547" r:id="rId55"/>
    <p:sldId id="548" r:id="rId56"/>
    <p:sldId id="549" r:id="rId57"/>
    <p:sldId id="550" r:id="rId58"/>
    <p:sldId id="551" r:id="rId59"/>
    <p:sldId id="552" r:id="rId60"/>
    <p:sldId id="635" r:id="rId61"/>
    <p:sldId id="553" r:id="rId62"/>
    <p:sldId id="554" r:id="rId63"/>
    <p:sldId id="555" r:id="rId64"/>
    <p:sldId id="556" r:id="rId65"/>
    <p:sldId id="557" r:id="rId66"/>
    <p:sldId id="559" r:id="rId67"/>
    <p:sldId id="560" r:id="rId68"/>
    <p:sldId id="561" r:id="rId69"/>
    <p:sldId id="562" r:id="rId70"/>
    <p:sldId id="563" r:id="rId71"/>
    <p:sldId id="577" r:id="rId72"/>
    <p:sldId id="578" r:id="rId73"/>
    <p:sldId id="579" r:id="rId74"/>
    <p:sldId id="580" r:id="rId75"/>
    <p:sldId id="581" r:id="rId76"/>
    <p:sldId id="584" r:id="rId77"/>
    <p:sldId id="565" r:id="rId78"/>
    <p:sldId id="566" r:id="rId79"/>
    <p:sldId id="567" r:id="rId80"/>
    <p:sldId id="568" r:id="rId81"/>
    <p:sldId id="569" r:id="rId82"/>
    <p:sldId id="570" r:id="rId83"/>
    <p:sldId id="572" r:id="rId84"/>
    <p:sldId id="661" r:id="rId85"/>
    <p:sldId id="662" r:id="rId86"/>
    <p:sldId id="663" r:id="rId87"/>
    <p:sldId id="664" r:id="rId88"/>
    <p:sldId id="665" r:id="rId89"/>
    <p:sldId id="666" r:id="rId90"/>
    <p:sldId id="585" r:id="rId91"/>
    <p:sldId id="571" r:id="rId92"/>
    <p:sldId id="574" r:id="rId93"/>
    <p:sldId id="573" r:id="rId94"/>
    <p:sldId id="575" r:id="rId95"/>
    <p:sldId id="576" r:id="rId96"/>
    <p:sldId id="624" r:id="rId97"/>
    <p:sldId id="625" r:id="rId98"/>
    <p:sldId id="626" r:id="rId99"/>
    <p:sldId id="627" r:id="rId100"/>
    <p:sldId id="628" r:id="rId101"/>
    <p:sldId id="629" r:id="rId102"/>
    <p:sldId id="630" r:id="rId103"/>
    <p:sldId id="631" r:id="rId104"/>
    <p:sldId id="632" r:id="rId105"/>
    <p:sldId id="636" r:id="rId106"/>
    <p:sldId id="638" r:id="rId107"/>
    <p:sldId id="639" r:id="rId108"/>
    <p:sldId id="640" r:id="rId109"/>
    <p:sldId id="641" r:id="rId110"/>
    <p:sldId id="642" r:id="rId111"/>
    <p:sldId id="643" r:id="rId112"/>
    <p:sldId id="644" r:id="rId113"/>
    <p:sldId id="645" r:id="rId114"/>
    <p:sldId id="646" r:id="rId115"/>
    <p:sldId id="647" r:id="rId116"/>
    <p:sldId id="648" r:id="rId117"/>
    <p:sldId id="649" r:id="rId118"/>
    <p:sldId id="650" r:id="rId119"/>
    <p:sldId id="651" r:id="rId120"/>
    <p:sldId id="652" r:id="rId121"/>
    <p:sldId id="654" r:id="rId122"/>
    <p:sldId id="655" r:id="rId123"/>
    <p:sldId id="656" r:id="rId124"/>
    <p:sldId id="657" r:id="rId125"/>
    <p:sldId id="658" r:id="rId126"/>
    <p:sldId id="659" r:id="rId127"/>
    <p:sldId id="660" r:id="rId128"/>
    <p:sldId id="583" r:id="rId129"/>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CC3300"/>
    <a:srgbClr val="3333CC"/>
    <a:srgbClr val="333399"/>
    <a:srgbClr val="A50021"/>
    <a:srgbClr val="008000"/>
    <a:srgbClr val="99FF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4660"/>
  </p:normalViewPr>
  <p:slideViewPr>
    <p:cSldViewPr>
      <p:cViewPr>
        <p:scale>
          <a:sx n="100" d="100"/>
          <a:sy n="100" d="100"/>
        </p:scale>
        <p:origin x="-1998"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viewProps" Target="view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slide" Target="slides/slide121.xml"/><Relationship Id="rId13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handoutMaster" Target="handoutMasters/handout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9B3E0-006F-4032-9FCE-44FFE9E3BE84}" type="doc">
      <dgm:prSet loTypeId="urn:microsoft.com/office/officeart/2005/8/layout/orgChart1" loCatId="hierarchy" qsTypeId="urn:microsoft.com/office/officeart/2005/8/quickstyle/simple1" qsCatId="simple" csTypeId="urn:microsoft.com/office/officeart/2005/8/colors/accent1_2" csCatId="accent1" phldr="1"/>
      <dgm:spPr/>
    </dgm:pt>
    <dgm:pt modelId="{E91072C9-BA2E-4F59-8C7C-C341CA21D376}">
      <dgm:prSet/>
      <dgm:spPr/>
      <dgm:t>
        <a:bodyPr/>
        <a:lstStyle/>
        <a:p>
          <a:pPr marL="0" marR="0" lvl="0" indent="0" algn="ctr" defTabSz="2489200" rtl="0" eaLnBrk="1" fontAlgn="base" latinLnBrk="0" hangingPunct="1">
            <a:lnSpc>
              <a:spcPct val="100000"/>
            </a:lnSpc>
            <a:spcBef>
              <a:spcPct val="20000"/>
            </a:spcBef>
            <a:spcAft>
              <a:spcPct val="0"/>
            </a:spcAft>
            <a:buClrTx/>
            <a:buSzTx/>
            <a:buFontTx/>
            <a:buNone/>
            <a:tabLst/>
          </a:pPr>
          <a:r>
            <a:rPr kumimoji="0" lang="es-ES" altLang="es-ES" b="1" i="0" u="none" strike="noStrike" cap="none" normalizeH="0" baseline="0" smtClean="0">
              <a:ln>
                <a:noFill/>
              </a:ln>
              <a:solidFill>
                <a:srgbClr val="000099"/>
              </a:solidFill>
              <a:effectLst/>
              <a:latin typeface="Verdana" pitchFamily="34" charset="0"/>
              <a:cs typeface="Arial" charset="0"/>
            </a:rPr>
            <a:t>Asignaturas</a:t>
          </a:r>
        </a:p>
        <a:p>
          <a:pPr marL="0" marR="0" lvl="0" indent="0" algn="ctr" defTabSz="2489200" rtl="0" eaLnBrk="1" fontAlgn="base" latinLnBrk="0" hangingPunct="1">
            <a:lnSpc>
              <a:spcPct val="100000"/>
            </a:lnSpc>
            <a:spcBef>
              <a:spcPct val="20000"/>
            </a:spcBef>
            <a:spcAft>
              <a:spcPct val="0"/>
            </a:spcAft>
            <a:buClrTx/>
            <a:buSzTx/>
            <a:buFontTx/>
            <a:buNone/>
            <a:tabLst/>
          </a:pPr>
          <a:endParaRPr kumimoji="0" lang="es-ES" altLang="es-ES" b="1" i="0" u="none" strike="noStrike" cap="none" normalizeH="0" baseline="0" smtClean="0">
            <a:ln>
              <a:noFill/>
            </a:ln>
            <a:solidFill>
              <a:srgbClr val="000099"/>
            </a:solidFill>
            <a:effectLst/>
            <a:latin typeface="Verdana" pitchFamily="34" charset="0"/>
            <a:cs typeface="Arial" charset="0"/>
          </a:endParaRPr>
        </a:p>
        <a:p>
          <a:pPr marL="0" marR="0" lvl="0" indent="0" algn="ctr" defTabSz="2489200" rtl="0" eaLnBrk="1" fontAlgn="base" latinLnBrk="0" hangingPunct="1">
            <a:lnSpc>
              <a:spcPct val="100000"/>
            </a:lnSpc>
            <a:spcBef>
              <a:spcPct val="20000"/>
            </a:spcBef>
            <a:spcAft>
              <a:spcPct val="0"/>
            </a:spcAft>
            <a:buClrTx/>
            <a:buSzTx/>
            <a:buFontTx/>
            <a:buNone/>
            <a:tabLst/>
          </a:pPr>
          <a:r>
            <a:rPr kumimoji="0" lang="es-ES" altLang="es-ES" b="1" i="0" u="none" strike="noStrike" cap="none" normalizeH="0" baseline="0" smtClean="0">
              <a:ln>
                <a:noFill/>
              </a:ln>
              <a:solidFill>
                <a:srgbClr val="000099"/>
              </a:solidFill>
              <a:effectLst/>
              <a:latin typeface="Verdana" pitchFamily="34" charset="0"/>
              <a:cs typeface="Arial" charset="0"/>
            </a:rPr>
            <a:t>Educación Primaria</a:t>
          </a:r>
        </a:p>
        <a:p>
          <a:pPr marL="0" marR="0" lvl="0" indent="0" algn="ctr" defTabSz="2489200" rtl="0" eaLnBrk="1" fontAlgn="base" latinLnBrk="0" hangingPunct="1">
            <a:lnSpc>
              <a:spcPct val="100000"/>
            </a:lnSpc>
            <a:spcBef>
              <a:spcPct val="20000"/>
            </a:spcBef>
            <a:spcAft>
              <a:spcPct val="0"/>
            </a:spcAft>
            <a:buClrTx/>
            <a:buSzTx/>
            <a:buFontTx/>
            <a:buNone/>
            <a:tabLst/>
          </a:pPr>
          <a:r>
            <a:rPr kumimoji="0" lang="es-ES" altLang="es-ES" b="1" i="0" u="none" strike="noStrike" cap="none" normalizeH="0" baseline="0" smtClean="0">
              <a:ln>
                <a:noFill/>
              </a:ln>
              <a:solidFill>
                <a:srgbClr val="000099"/>
              </a:solidFill>
              <a:effectLst/>
              <a:latin typeface="Verdana" pitchFamily="34" charset="0"/>
              <a:cs typeface="Arial" charset="0"/>
            </a:rPr>
            <a:t>ESO, Bachillerato</a:t>
          </a:r>
        </a:p>
      </dgm:t>
    </dgm:pt>
    <dgm:pt modelId="{F1A6C683-A1FE-4039-8066-E973A182F768}" type="parTrans" cxnId="{75C6BF28-76BF-4129-94C5-BED50CD0554D}">
      <dgm:prSet/>
      <dgm:spPr/>
      <dgm:t>
        <a:bodyPr/>
        <a:lstStyle/>
        <a:p>
          <a:endParaRPr lang="es-ES"/>
        </a:p>
      </dgm:t>
    </dgm:pt>
    <dgm:pt modelId="{601BE3E0-48EC-4EAD-8814-D5B5F3D849AE}" type="sibTrans" cxnId="{75C6BF28-76BF-4129-94C5-BED50CD0554D}">
      <dgm:prSet/>
      <dgm:spPr/>
      <dgm:t>
        <a:bodyPr/>
        <a:lstStyle/>
        <a:p>
          <a:endParaRPr lang="es-ES"/>
        </a:p>
      </dgm:t>
    </dgm:pt>
    <dgm:pt modelId="{9FE7D53B-5A09-4C27-8D4E-44D8693A4B67}">
      <dgm:prSet/>
      <dgm:spPr/>
      <dgm:t>
        <a:bodyPr/>
        <a:lstStyle/>
        <a:p>
          <a:pPr marL="266700" marR="0" lvl="0" indent="-266700" algn="ctr" defTabSz="2489200" rtl="0" eaLnBrk="1" fontAlgn="base" latinLnBrk="0" hangingPunct="1">
            <a:lnSpc>
              <a:spcPct val="100000"/>
            </a:lnSpc>
            <a:spcBef>
              <a:spcPct val="20000"/>
            </a:spcBef>
            <a:spcAft>
              <a:spcPct val="0"/>
            </a:spcAft>
            <a:buClrTx/>
            <a:buSzTx/>
            <a:buFontTx/>
            <a:buNone/>
            <a:tabLst/>
          </a:pPr>
          <a:r>
            <a:rPr kumimoji="0" lang="es-ES" altLang="es-ES" b="1" i="0" u="none" strike="noStrike" cap="none" normalizeH="0" baseline="0" dirty="0" smtClean="0">
              <a:ln>
                <a:noFill/>
              </a:ln>
              <a:solidFill>
                <a:schemeClr val="tx1"/>
              </a:solidFill>
              <a:effectLst/>
              <a:latin typeface="Verdana" pitchFamily="34" charset="0"/>
              <a:cs typeface="Arial" charset="0"/>
            </a:rPr>
            <a:t>      </a:t>
          </a:r>
          <a:r>
            <a:rPr kumimoji="0" lang="es-ES" altLang="es-ES" b="1" i="0" u="none" strike="noStrike" cap="none" normalizeH="0" baseline="0" dirty="0" smtClean="0">
              <a:ln>
                <a:noFill/>
              </a:ln>
              <a:solidFill>
                <a:srgbClr val="000099"/>
              </a:solidFill>
              <a:effectLst/>
              <a:latin typeface="Verdana" pitchFamily="34" charset="0"/>
              <a:cs typeface="Arial" charset="0"/>
            </a:rPr>
            <a:t>TRONCALES</a:t>
          </a:r>
          <a:r>
            <a:rPr kumimoji="0" lang="es-ES" altLang="es-ES" b="1" i="0" u="none" strike="noStrike" cap="none" normalizeH="0" baseline="0" dirty="0" smtClean="0">
              <a:ln>
                <a:noFill/>
              </a:ln>
              <a:solidFill>
                <a:schemeClr val="tx1"/>
              </a:solidFill>
              <a:effectLst/>
              <a:latin typeface="Verdana" pitchFamily="34" charset="0"/>
              <a:cs typeface="Arial" charset="0"/>
            </a:rPr>
            <a:t>	</a:t>
          </a:r>
        </a:p>
      </dgm:t>
    </dgm:pt>
    <dgm:pt modelId="{3462EA4A-82ED-4688-B1BE-5B100C27C028}" type="parTrans" cxnId="{B3C7BDC2-5F7F-4CCE-8ECF-951B3A8AECDC}">
      <dgm:prSet/>
      <dgm:spPr/>
      <dgm:t>
        <a:bodyPr/>
        <a:lstStyle/>
        <a:p>
          <a:endParaRPr lang="es-ES"/>
        </a:p>
      </dgm:t>
    </dgm:pt>
    <dgm:pt modelId="{AF573898-9AAB-40C7-AA44-B0C1B9A4BECC}" type="sibTrans" cxnId="{B3C7BDC2-5F7F-4CCE-8ECF-951B3A8AECDC}">
      <dgm:prSet/>
      <dgm:spPr/>
      <dgm:t>
        <a:bodyPr/>
        <a:lstStyle/>
        <a:p>
          <a:endParaRPr lang="es-ES"/>
        </a:p>
      </dgm:t>
    </dgm:pt>
    <dgm:pt modelId="{4FF72DF4-C1E5-400E-84A6-B3B23C7E73BF}">
      <dgm:prSet/>
      <dgm:spPr/>
      <dgm:t>
        <a:bodyPr/>
        <a:lstStyle/>
        <a:p>
          <a:pPr marL="88900" marR="0" lvl="0" indent="0" algn="ctr" defTabSz="2489200" rtl="0" eaLnBrk="1" fontAlgn="base" latinLnBrk="0" hangingPunct="1">
            <a:lnSpc>
              <a:spcPct val="100000"/>
            </a:lnSpc>
            <a:spcBef>
              <a:spcPct val="20000"/>
            </a:spcBef>
            <a:spcAft>
              <a:spcPct val="0"/>
            </a:spcAft>
            <a:buClrTx/>
            <a:buSzTx/>
            <a:buFontTx/>
            <a:buNone/>
            <a:tabLst/>
          </a:pPr>
          <a:r>
            <a:rPr kumimoji="0" lang="es-ES" altLang="es-ES" b="1" i="0" u="none" strike="noStrike" cap="none" normalizeH="0" baseline="0" smtClean="0">
              <a:ln>
                <a:noFill/>
              </a:ln>
              <a:solidFill>
                <a:srgbClr val="000099"/>
              </a:solidFill>
              <a:effectLst/>
              <a:latin typeface="Verdana" pitchFamily="34" charset="0"/>
              <a:cs typeface="Arial" charset="0"/>
            </a:rPr>
            <a:t>ESPECÍFICAS</a:t>
          </a:r>
        </a:p>
      </dgm:t>
    </dgm:pt>
    <dgm:pt modelId="{E3F559CD-9226-4743-A158-1CD7FB3A2386}" type="parTrans" cxnId="{CE641FEE-93C8-453E-B8EA-1F706670F8CB}">
      <dgm:prSet/>
      <dgm:spPr/>
      <dgm:t>
        <a:bodyPr/>
        <a:lstStyle/>
        <a:p>
          <a:endParaRPr lang="es-ES"/>
        </a:p>
      </dgm:t>
    </dgm:pt>
    <dgm:pt modelId="{2F66EFDD-742E-4530-924A-C00EDBEAD46A}" type="sibTrans" cxnId="{CE641FEE-93C8-453E-B8EA-1F706670F8CB}">
      <dgm:prSet/>
      <dgm:spPr/>
      <dgm:t>
        <a:bodyPr/>
        <a:lstStyle/>
        <a:p>
          <a:endParaRPr lang="es-ES"/>
        </a:p>
      </dgm:t>
    </dgm:pt>
    <dgm:pt modelId="{437AA36A-633F-4AA8-968F-DC7F92CF44FB}">
      <dgm:prSet/>
      <dgm:spPr/>
      <dgm:t>
        <a:bodyPr/>
        <a:lstStyle/>
        <a:p>
          <a:pPr marL="88900" marR="0" lvl="0" indent="0" algn="ctr" defTabSz="2489200" rtl="0" eaLnBrk="1" fontAlgn="base" latinLnBrk="0" hangingPunct="1">
            <a:lnSpc>
              <a:spcPct val="100000"/>
            </a:lnSpc>
            <a:spcBef>
              <a:spcPct val="20000"/>
            </a:spcBef>
            <a:spcAft>
              <a:spcPct val="0"/>
            </a:spcAft>
            <a:buClrTx/>
            <a:buSzTx/>
            <a:buFontTx/>
            <a:buNone/>
            <a:tabLst/>
          </a:pPr>
          <a:r>
            <a:rPr kumimoji="0" lang="es-ES" altLang="es-ES" b="1" i="0" u="none" strike="noStrike" cap="none" normalizeH="0" baseline="0" smtClean="0">
              <a:ln>
                <a:noFill/>
              </a:ln>
              <a:solidFill>
                <a:srgbClr val="000099"/>
              </a:solidFill>
              <a:effectLst/>
              <a:latin typeface="Verdana" pitchFamily="34" charset="0"/>
              <a:cs typeface="Arial" charset="0"/>
            </a:rPr>
            <a:t>DE LIBRE</a:t>
          </a:r>
        </a:p>
        <a:p>
          <a:pPr marL="88900" marR="0" lvl="0" indent="0" algn="ctr" defTabSz="2489200" rtl="0" eaLnBrk="1" fontAlgn="base" latinLnBrk="0" hangingPunct="1">
            <a:lnSpc>
              <a:spcPct val="100000"/>
            </a:lnSpc>
            <a:spcBef>
              <a:spcPct val="20000"/>
            </a:spcBef>
            <a:spcAft>
              <a:spcPct val="0"/>
            </a:spcAft>
            <a:buClrTx/>
            <a:buSzTx/>
            <a:buFontTx/>
            <a:buNone/>
            <a:tabLst/>
          </a:pPr>
          <a:r>
            <a:rPr kumimoji="0" lang="es-ES" altLang="es-ES" b="1" i="0" u="none" strike="noStrike" cap="none" normalizeH="0" baseline="0" smtClean="0">
              <a:ln>
                <a:noFill/>
              </a:ln>
              <a:solidFill>
                <a:srgbClr val="000099"/>
              </a:solidFill>
              <a:effectLst/>
              <a:latin typeface="Verdana" pitchFamily="34" charset="0"/>
              <a:cs typeface="Arial" charset="0"/>
            </a:rPr>
            <a:t>CONFIGURACIÓN </a:t>
          </a:r>
        </a:p>
        <a:p>
          <a:pPr marL="88900" marR="0" lvl="0" indent="0" algn="ctr" defTabSz="2489200" rtl="0" eaLnBrk="1" fontAlgn="base" latinLnBrk="0" hangingPunct="1">
            <a:lnSpc>
              <a:spcPct val="100000"/>
            </a:lnSpc>
            <a:spcBef>
              <a:spcPct val="20000"/>
            </a:spcBef>
            <a:spcAft>
              <a:spcPct val="0"/>
            </a:spcAft>
            <a:buClrTx/>
            <a:buSzTx/>
            <a:buFontTx/>
            <a:buNone/>
            <a:tabLst/>
          </a:pPr>
          <a:r>
            <a:rPr kumimoji="0" lang="es-ES" altLang="es-ES" b="1" i="0" u="none" strike="noStrike" cap="none" normalizeH="0" baseline="0" smtClean="0">
              <a:ln>
                <a:noFill/>
              </a:ln>
              <a:solidFill>
                <a:srgbClr val="000099"/>
              </a:solidFill>
              <a:effectLst/>
              <a:latin typeface="Verdana" pitchFamily="34" charset="0"/>
              <a:cs typeface="Arial" charset="0"/>
            </a:rPr>
            <a:t>AUTONÓMICA</a:t>
          </a:r>
        </a:p>
      </dgm:t>
    </dgm:pt>
    <dgm:pt modelId="{782F0D6E-293C-4A5C-8D8D-C736106D4766}" type="parTrans" cxnId="{FC44FD0B-3F7B-42D0-8312-13C0C451F5E4}">
      <dgm:prSet/>
      <dgm:spPr/>
      <dgm:t>
        <a:bodyPr/>
        <a:lstStyle/>
        <a:p>
          <a:endParaRPr lang="es-ES"/>
        </a:p>
      </dgm:t>
    </dgm:pt>
    <dgm:pt modelId="{DE226666-E03C-4E8F-A721-50E13DD12D1D}" type="sibTrans" cxnId="{FC44FD0B-3F7B-42D0-8312-13C0C451F5E4}">
      <dgm:prSet/>
      <dgm:spPr/>
      <dgm:t>
        <a:bodyPr/>
        <a:lstStyle/>
        <a:p>
          <a:endParaRPr lang="es-ES"/>
        </a:p>
      </dgm:t>
    </dgm:pt>
    <dgm:pt modelId="{D8FDAA9B-60B0-412E-BA07-1F549C598844}" type="pres">
      <dgm:prSet presAssocID="{5099B3E0-006F-4032-9FCE-44FFE9E3BE84}" presName="hierChild1" presStyleCnt="0">
        <dgm:presLayoutVars>
          <dgm:orgChart val="1"/>
          <dgm:chPref val="1"/>
          <dgm:dir/>
          <dgm:animOne val="branch"/>
          <dgm:animLvl val="lvl"/>
          <dgm:resizeHandles/>
        </dgm:presLayoutVars>
      </dgm:prSet>
      <dgm:spPr/>
    </dgm:pt>
    <dgm:pt modelId="{F3873690-E9AF-441C-B33E-A5496ABB3F35}" type="pres">
      <dgm:prSet presAssocID="{E91072C9-BA2E-4F59-8C7C-C341CA21D376}" presName="hierRoot1" presStyleCnt="0">
        <dgm:presLayoutVars>
          <dgm:hierBranch/>
        </dgm:presLayoutVars>
      </dgm:prSet>
      <dgm:spPr/>
    </dgm:pt>
    <dgm:pt modelId="{BC6B982D-F9C8-490C-B0B3-6AE4E63D903F}" type="pres">
      <dgm:prSet presAssocID="{E91072C9-BA2E-4F59-8C7C-C341CA21D376}" presName="rootComposite1" presStyleCnt="0"/>
      <dgm:spPr/>
    </dgm:pt>
    <dgm:pt modelId="{2C04C327-E2C2-4AE8-A383-DBD3B01F87B1}" type="pres">
      <dgm:prSet presAssocID="{E91072C9-BA2E-4F59-8C7C-C341CA21D376}" presName="rootText1" presStyleLbl="node0" presStyleIdx="0" presStyleCnt="1">
        <dgm:presLayoutVars>
          <dgm:chPref val="3"/>
        </dgm:presLayoutVars>
      </dgm:prSet>
      <dgm:spPr/>
      <dgm:t>
        <a:bodyPr/>
        <a:lstStyle/>
        <a:p>
          <a:endParaRPr lang="es-ES"/>
        </a:p>
      </dgm:t>
    </dgm:pt>
    <dgm:pt modelId="{75DDF7DA-48E5-47F9-A26B-D9F2F3277A46}" type="pres">
      <dgm:prSet presAssocID="{E91072C9-BA2E-4F59-8C7C-C341CA21D376}" presName="rootConnector1" presStyleLbl="node1" presStyleIdx="0" presStyleCnt="0"/>
      <dgm:spPr/>
      <dgm:t>
        <a:bodyPr/>
        <a:lstStyle/>
        <a:p>
          <a:endParaRPr lang="es-ES"/>
        </a:p>
      </dgm:t>
    </dgm:pt>
    <dgm:pt modelId="{7E727F36-2524-4583-8F1C-30325F5A32F0}" type="pres">
      <dgm:prSet presAssocID="{E91072C9-BA2E-4F59-8C7C-C341CA21D376}" presName="hierChild2" presStyleCnt="0"/>
      <dgm:spPr/>
    </dgm:pt>
    <dgm:pt modelId="{51563D79-ACF7-4D54-9138-7BBB10C0AFDB}" type="pres">
      <dgm:prSet presAssocID="{3462EA4A-82ED-4688-B1BE-5B100C27C028}" presName="Name35" presStyleLbl="parChTrans1D2" presStyleIdx="0" presStyleCnt="3"/>
      <dgm:spPr/>
      <dgm:t>
        <a:bodyPr/>
        <a:lstStyle/>
        <a:p>
          <a:endParaRPr lang="es-ES"/>
        </a:p>
      </dgm:t>
    </dgm:pt>
    <dgm:pt modelId="{1EB88953-5B8F-44E2-A42D-0A51C55BD28F}" type="pres">
      <dgm:prSet presAssocID="{9FE7D53B-5A09-4C27-8D4E-44D8693A4B67}" presName="hierRoot2" presStyleCnt="0">
        <dgm:presLayoutVars>
          <dgm:hierBranch/>
        </dgm:presLayoutVars>
      </dgm:prSet>
      <dgm:spPr/>
    </dgm:pt>
    <dgm:pt modelId="{75E304D8-5528-46BF-808C-733E7DF38DB3}" type="pres">
      <dgm:prSet presAssocID="{9FE7D53B-5A09-4C27-8D4E-44D8693A4B67}" presName="rootComposite" presStyleCnt="0"/>
      <dgm:spPr/>
    </dgm:pt>
    <dgm:pt modelId="{57C58471-6055-4483-99E2-7A7413317C88}" type="pres">
      <dgm:prSet presAssocID="{9FE7D53B-5A09-4C27-8D4E-44D8693A4B67}" presName="rootText" presStyleLbl="node2" presStyleIdx="0" presStyleCnt="3">
        <dgm:presLayoutVars>
          <dgm:chPref val="3"/>
        </dgm:presLayoutVars>
      </dgm:prSet>
      <dgm:spPr/>
      <dgm:t>
        <a:bodyPr/>
        <a:lstStyle/>
        <a:p>
          <a:endParaRPr lang="es-ES"/>
        </a:p>
      </dgm:t>
    </dgm:pt>
    <dgm:pt modelId="{DDCEF70D-6B1B-4A2D-94BE-33C5A887FC30}" type="pres">
      <dgm:prSet presAssocID="{9FE7D53B-5A09-4C27-8D4E-44D8693A4B67}" presName="rootConnector" presStyleLbl="node2" presStyleIdx="0" presStyleCnt="3"/>
      <dgm:spPr/>
      <dgm:t>
        <a:bodyPr/>
        <a:lstStyle/>
        <a:p>
          <a:endParaRPr lang="es-ES"/>
        </a:p>
      </dgm:t>
    </dgm:pt>
    <dgm:pt modelId="{E751B613-2BA1-46B8-8AF3-27C25D2C02D0}" type="pres">
      <dgm:prSet presAssocID="{9FE7D53B-5A09-4C27-8D4E-44D8693A4B67}" presName="hierChild4" presStyleCnt="0"/>
      <dgm:spPr/>
    </dgm:pt>
    <dgm:pt modelId="{3EAFF457-C8EA-4A09-9FED-B9CBBBE53162}" type="pres">
      <dgm:prSet presAssocID="{9FE7D53B-5A09-4C27-8D4E-44D8693A4B67}" presName="hierChild5" presStyleCnt="0"/>
      <dgm:spPr/>
    </dgm:pt>
    <dgm:pt modelId="{A0940C50-47E1-403D-80CB-C381BEF451DC}" type="pres">
      <dgm:prSet presAssocID="{E3F559CD-9226-4743-A158-1CD7FB3A2386}" presName="Name35" presStyleLbl="parChTrans1D2" presStyleIdx="1" presStyleCnt="3"/>
      <dgm:spPr/>
      <dgm:t>
        <a:bodyPr/>
        <a:lstStyle/>
        <a:p>
          <a:endParaRPr lang="es-ES"/>
        </a:p>
      </dgm:t>
    </dgm:pt>
    <dgm:pt modelId="{85A10456-20F2-41A7-A7B9-57DCD6C398CB}" type="pres">
      <dgm:prSet presAssocID="{4FF72DF4-C1E5-400E-84A6-B3B23C7E73BF}" presName="hierRoot2" presStyleCnt="0">
        <dgm:presLayoutVars>
          <dgm:hierBranch/>
        </dgm:presLayoutVars>
      </dgm:prSet>
      <dgm:spPr/>
    </dgm:pt>
    <dgm:pt modelId="{783F047B-996C-4CFF-B4CC-716964FD981C}" type="pres">
      <dgm:prSet presAssocID="{4FF72DF4-C1E5-400E-84A6-B3B23C7E73BF}" presName="rootComposite" presStyleCnt="0"/>
      <dgm:spPr/>
    </dgm:pt>
    <dgm:pt modelId="{678D30A0-37ED-49AB-B1AD-B122752C8BB2}" type="pres">
      <dgm:prSet presAssocID="{4FF72DF4-C1E5-400E-84A6-B3B23C7E73BF}" presName="rootText" presStyleLbl="node2" presStyleIdx="1" presStyleCnt="3">
        <dgm:presLayoutVars>
          <dgm:chPref val="3"/>
        </dgm:presLayoutVars>
      </dgm:prSet>
      <dgm:spPr/>
      <dgm:t>
        <a:bodyPr/>
        <a:lstStyle/>
        <a:p>
          <a:endParaRPr lang="es-ES"/>
        </a:p>
      </dgm:t>
    </dgm:pt>
    <dgm:pt modelId="{380D2187-E11E-495A-B2C2-833273A84504}" type="pres">
      <dgm:prSet presAssocID="{4FF72DF4-C1E5-400E-84A6-B3B23C7E73BF}" presName="rootConnector" presStyleLbl="node2" presStyleIdx="1" presStyleCnt="3"/>
      <dgm:spPr/>
      <dgm:t>
        <a:bodyPr/>
        <a:lstStyle/>
        <a:p>
          <a:endParaRPr lang="es-ES"/>
        </a:p>
      </dgm:t>
    </dgm:pt>
    <dgm:pt modelId="{52EEACD4-27DC-4AD8-973C-F6C917DD6134}" type="pres">
      <dgm:prSet presAssocID="{4FF72DF4-C1E5-400E-84A6-B3B23C7E73BF}" presName="hierChild4" presStyleCnt="0"/>
      <dgm:spPr/>
    </dgm:pt>
    <dgm:pt modelId="{E21C7F23-EE1E-4CD1-9B5A-A282E1738F37}" type="pres">
      <dgm:prSet presAssocID="{4FF72DF4-C1E5-400E-84A6-B3B23C7E73BF}" presName="hierChild5" presStyleCnt="0"/>
      <dgm:spPr/>
    </dgm:pt>
    <dgm:pt modelId="{80FB7F18-9148-4D88-A249-639E8AED761D}" type="pres">
      <dgm:prSet presAssocID="{782F0D6E-293C-4A5C-8D8D-C736106D4766}" presName="Name35" presStyleLbl="parChTrans1D2" presStyleIdx="2" presStyleCnt="3"/>
      <dgm:spPr/>
      <dgm:t>
        <a:bodyPr/>
        <a:lstStyle/>
        <a:p>
          <a:endParaRPr lang="es-ES"/>
        </a:p>
      </dgm:t>
    </dgm:pt>
    <dgm:pt modelId="{559D8A2A-4589-4E1C-BFAE-C53F46CB72C9}" type="pres">
      <dgm:prSet presAssocID="{437AA36A-633F-4AA8-968F-DC7F92CF44FB}" presName="hierRoot2" presStyleCnt="0">
        <dgm:presLayoutVars>
          <dgm:hierBranch/>
        </dgm:presLayoutVars>
      </dgm:prSet>
      <dgm:spPr/>
    </dgm:pt>
    <dgm:pt modelId="{F3EE0E73-9EF5-4619-8270-21A7ED2EFAE1}" type="pres">
      <dgm:prSet presAssocID="{437AA36A-633F-4AA8-968F-DC7F92CF44FB}" presName="rootComposite" presStyleCnt="0"/>
      <dgm:spPr/>
    </dgm:pt>
    <dgm:pt modelId="{2C57D232-F1DC-4EF2-97D3-3B2FE8CE9A8F}" type="pres">
      <dgm:prSet presAssocID="{437AA36A-633F-4AA8-968F-DC7F92CF44FB}" presName="rootText" presStyleLbl="node2" presStyleIdx="2" presStyleCnt="3">
        <dgm:presLayoutVars>
          <dgm:chPref val="3"/>
        </dgm:presLayoutVars>
      </dgm:prSet>
      <dgm:spPr/>
      <dgm:t>
        <a:bodyPr/>
        <a:lstStyle/>
        <a:p>
          <a:endParaRPr lang="es-ES"/>
        </a:p>
      </dgm:t>
    </dgm:pt>
    <dgm:pt modelId="{0361DD42-08EB-41C5-9400-DEF4F0766756}" type="pres">
      <dgm:prSet presAssocID="{437AA36A-633F-4AA8-968F-DC7F92CF44FB}" presName="rootConnector" presStyleLbl="node2" presStyleIdx="2" presStyleCnt="3"/>
      <dgm:spPr/>
      <dgm:t>
        <a:bodyPr/>
        <a:lstStyle/>
        <a:p>
          <a:endParaRPr lang="es-ES"/>
        </a:p>
      </dgm:t>
    </dgm:pt>
    <dgm:pt modelId="{3E93587E-BFC0-4A73-A12D-E681AFB17D88}" type="pres">
      <dgm:prSet presAssocID="{437AA36A-633F-4AA8-968F-DC7F92CF44FB}" presName="hierChild4" presStyleCnt="0"/>
      <dgm:spPr/>
    </dgm:pt>
    <dgm:pt modelId="{33D778A4-DE11-4609-9385-65ED66CAE66A}" type="pres">
      <dgm:prSet presAssocID="{437AA36A-633F-4AA8-968F-DC7F92CF44FB}" presName="hierChild5" presStyleCnt="0"/>
      <dgm:spPr/>
    </dgm:pt>
    <dgm:pt modelId="{26861094-6E02-4EFE-BDC8-3DC007EACB3A}" type="pres">
      <dgm:prSet presAssocID="{E91072C9-BA2E-4F59-8C7C-C341CA21D376}" presName="hierChild3" presStyleCnt="0"/>
      <dgm:spPr/>
    </dgm:pt>
  </dgm:ptLst>
  <dgm:cxnLst>
    <dgm:cxn modelId="{3524AB3F-87FE-4B35-BCFD-96D774923F34}" type="presOf" srcId="{9FE7D53B-5A09-4C27-8D4E-44D8693A4B67}" destId="{57C58471-6055-4483-99E2-7A7413317C88}" srcOrd="0" destOrd="0" presId="urn:microsoft.com/office/officeart/2005/8/layout/orgChart1"/>
    <dgm:cxn modelId="{FC44FD0B-3F7B-42D0-8312-13C0C451F5E4}" srcId="{E91072C9-BA2E-4F59-8C7C-C341CA21D376}" destId="{437AA36A-633F-4AA8-968F-DC7F92CF44FB}" srcOrd="2" destOrd="0" parTransId="{782F0D6E-293C-4A5C-8D8D-C736106D4766}" sibTransId="{DE226666-E03C-4E8F-A721-50E13DD12D1D}"/>
    <dgm:cxn modelId="{89AC1EB0-FF94-43D9-84A2-DBCA1FBD10C2}" type="presOf" srcId="{437AA36A-633F-4AA8-968F-DC7F92CF44FB}" destId="{0361DD42-08EB-41C5-9400-DEF4F0766756}" srcOrd="1" destOrd="0" presId="urn:microsoft.com/office/officeart/2005/8/layout/orgChart1"/>
    <dgm:cxn modelId="{9E797EEB-0822-4B0D-BE83-ABB34C4E9B89}" type="presOf" srcId="{3462EA4A-82ED-4688-B1BE-5B100C27C028}" destId="{51563D79-ACF7-4D54-9138-7BBB10C0AFDB}" srcOrd="0" destOrd="0" presId="urn:microsoft.com/office/officeart/2005/8/layout/orgChart1"/>
    <dgm:cxn modelId="{A52043F6-5E03-4C6B-84A7-C6F9AD526D9E}" type="presOf" srcId="{E91072C9-BA2E-4F59-8C7C-C341CA21D376}" destId="{2C04C327-E2C2-4AE8-A383-DBD3B01F87B1}" srcOrd="0" destOrd="0" presId="urn:microsoft.com/office/officeart/2005/8/layout/orgChart1"/>
    <dgm:cxn modelId="{1E282C16-9CE2-48CE-9646-87D2A8849580}" type="presOf" srcId="{4FF72DF4-C1E5-400E-84A6-B3B23C7E73BF}" destId="{380D2187-E11E-495A-B2C2-833273A84504}" srcOrd="1" destOrd="0" presId="urn:microsoft.com/office/officeart/2005/8/layout/orgChart1"/>
    <dgm:cxn modelId="{FE214DA1-A88C-446E-BCFD-8A7F3D10CB48}" type="presOf" srcId="{5099B3E0-006F-4032-9FCE-44FFE9E3BE84}" destId="{D8FDAA9B-60B0-412E-BA07-1F549C598844}" srcOrd="0" destOrd="0" presId="urn:microsoft.com/office/officeart/2005/8/layout/orgChart1"/>
    <dgm:cxn modelId="{BE9513D1-DB69-4C3B-9E8E-25B68F0B5220}" type="presOf" srcId="{4FF72DF4-C1E5-400E-84A6-B3B23C7E73BF}" destId="{678D30A0-37ED-49AB-B1AD-B122752C8BB2}" srcOrd="0" destOrd="0" presId="urn:microsoft.com/office/officeart/2005/8/layout/orgChart1"/>
    <dgm:cxn modelId="{4104D974-2C7D-4632-AC8A-9AEED9DE465B}" type="presOf" srcId="{E91072C9-BA2E-4F59-8C7C-C341CA21D376}" destId="{75DDF7DA-48E5-47F9-A26B-D9F2F3277A46}" srcOrd="1" destOrd="0" presId="urn:microsoft.com/office/officeart/2005/8/layout/orgChart1"/>
    <dgm:cxn modelId="{32459D64-6AD4-441B-A71C-C0CB6B431662}" type="presOf" srcId="{E3F559CD-9226-4743-A158-1CD7FB3A2386}" destId="{A0940C50-47E1-403D-80CB-C381BEF451DC}" srcOrd="0" destOrd="0" presId="urn:microsoft.com/office/officeart/2005/8/layout/orgChart1"/>
    <dgm:cxn modelId="{75C6BF28-76BF-4129-94C5-BED50CD0554D}" srcId="{5099B3E0-006F-4032-9FCE-44FFE9E3BE84}" destId="{E91072C9-BA2E-4F59-8C7C-C341CA21D376}" srcOrd="0" destOrd="0" parTransId="{F1A6C683-A1FE-4039-8066-E973A182F768}" sibTransId="{601BE3E0-48EC-4EAD-8814-D5B5F3D849AE}"/>
    <dgm:cxn modelId="{B3C7BDC2-5F7F-4CCE-8ECF-951B3A8AECDC}" srcId="{E91072C9-BA2E-4F59-8C7C-C341CA21D376}" destId="{9FE7D53B-5A09-4C27-8D4E-44D8693A4B67}" srcOrd="0" destOrd="0" parTransId="{3462EA4A-82ED-4688-B1BE-5B100C27C028}" sibTransId="{AF573898-9AAB-40C7-AA44-B0C1B9A4BECC}"/>
    <dgm:cxn modelId="{847AFC4B-E643-4FF8-9107-5F6F430CF95C}" type="presOf" srcId="{9FE7D53B-5A09-4C27-8D4E-44D8693A4B67}" destId="{DDCEF70D-6B1B-4A2D-94BE-33C5A887FC30}" srcOrd="1" destOrd="0" presId="urn:microsoft.com/office/officeart/2005/8/layout/orgChart1"/>
    <dgm:cxn modelId="{CE641FEE-93C8-453E-B8EA-1F706670F8CB}" srcId="{E91072C9-BA2E-4F59-8C7C-C341CA21D376}" destId="{4FF72DF4-C1E5-400E-84A6-B3B23C7E73BF}" srcOrd="1" destOrd="0" parTransId="{E3F559CD-9226-4743-A158-1CD7FB3A2386}" sibTransId="{2F66EFDD-742E-4530-924A-C00EDBEAD46A}"/>
    <dgm:cxn modelId="{1D951DB0-FA49-428E-AE81-2895E53F6305}" type="presOf" srcId="{782F0D6E-293C-4A5C-8D8D-C736106D4766}" destId="{80FB7F18-9148-4D88-A249-639E8AED761D}" srcOrd="0" destOrd="0" presId="urn:microsoft.com/office/officeart/2005/8/layout/orgChart1"/>
    <dgm:cxn modelId="{2F4805F3-8AFB-43E9-815E-D7C6C4534B03}" type="presOf" srcId="{437AA36A-633F-4AA8-968F-DC7F92CF44FB}" destId="{2C57D232-F1DC-4EF2-97D3-3B2FE8CE9A8F}" srcOrd="0" destOrd="0" presId="urn:microsoft.com/office/officeart/2005/8/layout/orgChart1"/>
    <dgm:cxn modelId="{A41E22C0-DB0C-4CE5-AD94-2A124F0600CD}" type="presParOf" srcId="{D8FDAA9B-60B0-412E-BA07-1F549C598844}" destId="{F3873690-E9AF-441C-B33E-A5496ABB3F35}" srcOrd="0" destOrd="0" presId="urn:microsoft.com/office/officeart/2005/8/layout/orgChart1"/>
    <dgm:cxn modelId="{345794A4-212E-43FB-8E72-4E40E2B7A9D1}" type="presParOf" srcId="{F3873690-E9AF-441C-B33E-A5496ABB3F35}" destId="{BC6B982D-F9C8-490C-B0B3-6AE4E63D903F}" srcOrd="0" destOrd="0" presId="urn:microsoft.com/office/officeart/2005/8/layout/orgChart1"/>
    <dgm:cxn modelId="{3EB419BB-23C1-4E03-AB36-C1E3B5DDBB00}" type="presParOf" srcId="{BC6B982D-F9C8-490C-B0B3-6AE4E63D903F}" destId="{2C04C327-E2C2-4AE8-A383-DBD3B01F87B1}" srcOrd="0" destOrd="0" presId="urn:microsoft.com/office/officeart/2005/8/layout/orgChart1"/>
    <dgm:cxn modelId="{30C2EABB-A263-46E7-B984-9AD1DA3C29B6}" type="presParOf" srcId="{BC6B982D-F9C8-490C-B0B3-6AE4E63D903F}" destId="{75DDF7DA-48E5-47F9-A26B-D9F2F3277A46}" srcOrd="1" destOrd="0" presId="urn:microsoft.com/office/officeart/2005/8/layout/orgChart1"/>
    <dgm:cxn modelId="{8B03DE9D-0211-45BB-929D-075156672701}" type="presParOf" srcId="{F3873690-E9AF-441C-B33E-A5496ABB3F35}" destId="{7E727F36-2524-4583-8F1C-30325F5A32F0}" srcOrd="1" destOrd="0" presId="urn:microsoft.com/office/officeart/2005/8/layout/orgChart1"/>
    <dgm:cxn modelId="{8A03D94E-C070-4716-9EC6-350CA77112FF}" type="presParOf" srcId="{7E727F36-2524-4583-8F1C-30325F5A32F0}" destId="{51563D79-ACF7-4D54-9138-7BBB10C0AFDB}" srcOrd="0" destOrd="0" presId="urn:microsoft.com/office/officeart/2005/8/layout/orgChart1"/>
    <dgm:cxn modelId="{5CC4DBB4-2441-4637-91C6-01A051AFA896}" type="presParOf" srcId="{7E727F36-2524-4583-8F1C-30325F5A32F0}" destId="{1EB88953-5B8F-44E2-A42D-0A51C55BD28F}" srcOrd="1" destOrd="0" presId="urn:microsoft.com/office/officeart/2005/8/layout/orgChart1"/>
    <dgm:cxn modelId="{FDE731B7-BD26-430B-91DE-B50BE8FBE92B}" type="presParOf" srcId="{1EB88953-5B8F-44E2-A42D-0A51C55BD28F}" destId="{75E304D8-5528-46BF-808C-733E7DF38DB3}" srcOrd="0" destOrd="0" presId="urn:microsoft.com/office/officeart/2005/8/layout/orgChart1"/>
    <dgm:cxn modelId="{627838B8-1EAD-41FF-A5CE-143CA62EA996}" type="presParOf" srcId="{75E304D8-5528-46BF-808C-733E7DF38DB3}" destId="{57C58471-6055-4483-99E2-7A7413317C88}" srcOrd="0" destOrd="0" presId="urn:microsoft.com/office/officeart/2005/8/layout/orgChart1"/>
    <dgm:cxn modelId="{EBD46399-E7D6-45B8-A3A9-2B418E5E9167}" type="presParOf" srcId="{75E304D8-5528-46BF-808C-733E7DF38DB3}" destId="{DDCEF70D-6B1B-4A2D-94BE-33C5A887FC30}" srcOrd="1" destOrd="0" presId="urn:microsoft.com/office/officeart/2005/8/layout/orgChart1"/>
    <dgm:cxn modelId="{2A83D6EF-B4F2-4437-A215-38DFD7548B17}" type="presParOf" srcId="{1EB88953-5B8F-44E2-A42D-0A51C55BD28F}" destId="{E751B613-2BA1-46B8-8AF3-27C25D2C02D0}" srcOrd="1" destOrd="0" presId="urn:microsoft.com/office/officeart/2005/8/layout/orgChart1"/>
    <dgm:cxn modelId="{49EE8E39-5520-4312-9D3D-43C839E0E17A}" type="presParOf" srcId="{1EB88953-5B8F-44E2-A42D-0A51C55BD28F}" destId="{3EAFF457-C8EA-4A09-9FED-B9CBBBE53162}" srcOrd="2" destOrd="0" presId="urn:microsoft.com/office/officeart/2005/8/layout/orgChart1"/>
    <dgm:cxn modelId="{D5DF3C45-DF56-4EF5-9B0F-6EA7B5D639B3}" type="presParOf" srcId="{7E727F36-2524-4583-8F1C-30325F5A32F0}" destId="{A0940C50-47E1-403D-80CB-C381BEF451DC}" srcOrd="2" destOrd="0" presId="urn:microsoft.com/office/officeart/2005/8/layout/orgChart1"/>
    <dgm:cxn modelId="{14B28A3B-F4F7-4B09-A914-4B331143A942}" type="presParOf" srcId="{7E727F36-2524-4583-8F1C-30325F5A32F0}" destId="{85A10456-20F2-41A7-A7B9-57DCD6C398CB}" srcOrd="3" destOrd="0" presId="urn:microsoft.com/office/officeart/2005/8/layout/orgChart1"/>
    <dgm:cxn modelId="{0646AF19-6E39-430D-8508-F0E416865002}" type="presParOf" srcId="{85A10456-20F2-41A7-A7B9-57DCD6C398CB}" destId="{783F047B-996C-4CFF-B4CC-716964FD981C}" srcOrd="0" destOrd="0" presId="urn:microsoft.com/office/officeart/2005/8/layout/orgChart1"/>
    <dgm:cxn modelId="{F2BC3180-77C0-46F0-82AB-4BA42A72F7D6}" type="presParOf" srcId="{783F047B-996C-4CFF-B4CC-716964FD981C}" destId="{678D30A0-37ED-49AB-B1AD-B122752C8BB2}" srcOrd="0" destOrd="0" presId="urn:microsoft.com/office/officeart/2005/8/layout/orgChart1"/>
    <dgm:cxn modelId="{D5DB0118-6BAD-45EC-BEEF-0C992BF4341A}" type="presParOf" srcId="{783F047B-996C-4CFF-B4CC-716964FD981C}" destId="{380D2187-E11E-495A-B2C2-833273A84504}" srcOrd="1" destOrd="0" presId="urn:microsoft.com/office/officeart/2005/8/layout/orgChart1"/>
    <dgm:cxn modelId="{A1A40E10-9F7C-4727-AB1B-2A0CA98C7D65}" type="presParOf" srcId="{85A10456-20F2-41A7-A7B9-57DCD6C398CB}" destId="{52EEACD4-27DC-4AD8-973C-F6C917DD6134}" srcOrd="1" destOrd="0" presId="urn:microsoft.com/office/officeart/2005/8/layout/orgChart1"/>
    <dgm:cxn modelId="{8B0329C0-AB49-4CD4-9132-1782B3670EDD}" type="presParOf" srcId="{85A10456-20F2-41A7-A7B9-57DCD6C398CB}" destId="{E21C7F23-EE1E-4CD1-9B5A-A282E1738F37}" srcOrd="2" destOrd="0" presId="urn:microsoft.com/office/officeart/2005/8/layout/orgChart1"/>
    <dgm:cxn modelId="{C95FA1E2-97D5-43CE-AE55-28C7C8274798}" type="presParOf" srcId="{7E727F36-2524-4583-8F1C-30325F5A32F0}" destId="{80FB7F18-9148-4D88-A249-639E8AED761D}" srcOrd="4" destOrd="0" presId="urn:microsoft.com/office/officeart/2005/8/layout/orgChart1"/>
    <dgm:cxn modelId="{8162F59E-CDB6-46D6-9C98-051AC575EDC5}" type="presParOf" srcId="{7E727F36-2524-4583-8F1C-30325F5A32F0}" destId="{559D8A2A-4589-4E1C-BFAE-C53F46CB72C9}" srcOrd="5" destOrd="0" presId="urn:microsoft.com/office/officeart/2005/8/layout/orgChart1"/>
    <dgm:cxn modelId="{B209D4F2-8A01-49DB-B677-7F35739EC1EC}" type="presParOf" srcId="{559D8A2A-4589-4E1C-BFAE-C53F46CB72C9}" destId="{F3EE0E73-9EF5-4619-8270-21A7ED2EFAE1}" srcOrd="0" destOrd="0" presId="urn:microsoft.com/office/officeart/2005/8/layout/orgChart1"/>
    <dgm:cxn modelId="{5F10745B-6646-4B32-859E-69B349215F2C}" type="presParOf" srcId="{F3EE0E73-9EF5-4619-8270-21A7ED2EFAE1}" destId="{2C57D232-F1DC-4EF2-97D3-3B2FE8CE9A8F}" srcOrd="0" destOrd="0" presId="urn:microsoft.com/office/officeart/2005/8/layout/orgChart1"/>
    <dgm:cxn modelId="{C9B1582B-E81C-452B-B06C-23E6FA6D0D25}" type="presParOf" srcId="{F3EE0E73-9EF5-4619-8270-21A7ED2EFAE1}" destId="{0361DD42-08EB-41C5-9400-DEF4F0766756}" srcOrd="1" destOrd="0" presId="urn:microsoft.com/office/officeart/2005/8/layout/orgChart1"/>
    <dgm:cxn modelId="{D01A30FF-35FB-494C-B808-AE0FC2BD22EA}" type="presParOf" srcId="{559D8A2A-4589-4E1C-BFAE-C53F46CB72C9}" destId="{3E93587E-BFC0-4A73-A12D-E681AFB17D88}" srcOrd="1" destOrd="0" presId="urn:microsoft.com/office/officeart/2005/8/layout/orgChart1"/>
    <dgm:cxn modelId="{29AF52BC-B40D-4310-A1A2-5E3601EC407A}" type="presParOf" srcId="{559D8A2A-4589-4E1C-BFAE-C53F46CB72C9}" destId="{33D778A4-DE11-4609-9385-65ED66CAE66A}" srcOrd="2" destOrd="0" presId="urn:microsoft.com/office/officeart/2005/8/layout/orgChart1"/>
    <dgm:cxn modelId="{160CC416-BE49-40DA-B396-E39BDEDBD603}" type="presParOf" srcId="{F3873690-E9AF-441C-B33E-A5496ABB3F35}" destId="{26861094-6E02-4EFE-BDC8-3DC007EACB3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B7F18-9148-4D88-A249-639E8AED761D}">
      <dsp:nvSpPr>
        <dsp:cNvPr id="0" name=""/>
        <dsp:cNvSpPr/>
      </dsp:nvSpPr>
      <dsp:spPr>
        <a:xfrm>
          <a:off x="4356100" y="1345456"/>
          <a:ext cx="3081972" cy="534887"/>
        </a:xfrm>
        <a:custGeom>
          <a:avLst/>
          <a:gdLst/>
          <a:ahLst/>
          <a:cxnLst/>
          <a:rect l="0" t="0" r="0" b="0"/>
          <a:pathLst>
            <a:path>
              <a:moveTo>
                <a:pt x="0" y="0"/>
              </a:moveTo>
              <a:lnTo>
                <a:pt x="0" y="267443"/>
              </a:lnTo>
              <a:lnTo>
                <a:pt x="3081972" y="267443"/>
              </a:lnTo>
              <a:lnTo>
                <a:pt x="3081972" y="534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940C50-47E1-403D-80CB-C381BEF451DC}">
      <dsp:nvSpPr>
        <dsp:cNvPr id="0" name=""/>
        <dsp:cNvSpPr/>
      </dsp:nvSpPr>
      <dsp:spPr>
        <a:xfrm>
          <a:off x="4310380" y="1345456"/>
          <a:ext cx="91440" cy="534887"/>
        </a:xfrm>
        <a:custGeom>
          <a:avLst/>
          <a:gdLst/>
          <a:ahLst/>
          <a:cxnLst/>
          <a:rect l="0" t="0" r="0" b="0"/>
          <a:pathLst>
            <a:path>
              <a:moveTo>
                <a:pt x="45720" y="0"/>
              </a:moveTo>
              <a:lnTo>
                <a:pt x="45720" y="534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563D79-ACF7-4D54-9138-7BBB10C0AFDB}">
      <dsp:nvSpPr>
        <dsp:cNvPr id="0" name=""/>
        <dsp:cNvSpPr/>
      </dsp:nvSpPr>
      <dsp:spPr>
        <a:xfrm>
          <a:off x="1274127" y="1345456"/>
          <a:ext cx="3081972" cy="534887"/>
        </a:xfrm>
        <a:custGeom>
          <a:avLst/>
          <a:gdLst/>
          <a:ahLst/>
          <a:cxnLst/>
          <a:rect l="0" t="0" r="0" b="0"/>
          <a:pathLst>
            <a:path>
              <a:moveTo>
                <a:pt x="3081972" y="0"/>
              </a:moveTo>
              <a:lnTo>
                <a:pt x="3081972" y="267443"/>
              </a:lnTo>
              <a:lnTo>
                <a:pt x="0" y="267443"/>
              </a:lnTo>
              <a:lnTo>
                <a:pt x="0" y="534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04C327-E2C2-4AE8-A383-DBD3B01F87B1}">
      <dsp:nvSpPr>
        <dsp:cNvPr id="0" name=""/>
        <dsp:cNvSpPr/>
      </dsp:nvSpPr>
      <dsp:spPr>
        <a:xfrm>
          <a:off x="3082557" y="71913"/>
          <a:ext cx="2547084" cy="12735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2489200" rtl="0" eaLnBrk="1" fontAlgn="base" latinLnBrk="0" hangingPunct="1">
            <a:lnSpc>
              <a:spcPct val="100000"/>
            </a:lnSpc>
            <a:spcBef>
              <a:spcPct val="0"/>
            </a:spcBef>
            <a:spcAft>
              <a:spcPct val="0"/>
            </a:spcAft>
            <a:buClrTx/>
            <a:buSzTx/>
            <a:buFontTx/>
            <a:buNone/>
            <a:tabLst/>
          </a:pPr>
          <a:r>
            <a:rPr kumimoji="0" lang="es-ES" altLang="es-ES" sz="1800" b="1" i="0" u="none" strike="noStrike" kern="1200" cap="none" normalizeH="0" baseline="0" smtClean="0">
              <a:ln>
                <a:noFill/>
              </a:ln>
              <a:solidFill>
                <a:srgbClr val="000099"/>
              </a:solidFill>
              <a:effectLst/>
              <a:latin typeface="Verdana" pitchFamily="34" charset="0"/>
              <a:cs typeface="Arial" charset="0"/>
            </a:rPr>
            <a:t>Asignaturas</a:t>
          </a:r>
        </a:p>
        <a:p>
          <a:pPr marL="0" marR="0" lvl="0" indent="0" algn="ctr" defTabSz="2489200" rtl="0" eaLnBrk="1" fontAlgn="base" latinLnBrk="0" hangingPunct="1">
            <a:lnSpc>
              <a:spcPct val="100000"/>
            </a:lnSpc>
            <a:spcBef>
              <a:spcPct val="0"/>
            </a:spcBef>
            <a:spcAft>
              <a:spcPct val="0"/>
            </a:spcAft>
            <a:buClrTx/>
            <a:buSzTx/>
            <a:buFontTx/>
            <a:buNone/>
            <a:tabLst/>
          </a:pPr>
          <a:endParaRPr kumimoji="0" lang="es-ES" altLang="es-ES" sz="1800" b="1" i="0" u="none" strike="noStrike" kern="1200" cap="none" normalizeH="0" baseline="0" smtClean="0">
            <a:ln>
              <a:noFill/>
            </a:ln>
            <a:solidFill>
              <a:srgbClr val="000099"/>
            </a:solidFill>
            <a:effectLst/>
            <a:latin typeface="Verdana" pitchFamily="34" charset="0"/>
            <a:cs typeface="Arial" charset="0"/>
          </a:endParaRPr>
        </a:p>
        <a:p>
          <a:pPr marL="0" marR="0" lvl="0" indent="0" algn="ctr" defTabSz="2489200" rtl="0" eaLnBrk="1" fontAlgn="base" latinLnBrk="0" hangingPunct="1">
            <a:lnSpc>
              <a:spcPct val="100000"/>
            </a:lnSpc>
            <a:spcBef>
              <a:spcPct val="0"/>
            </a:spcBef>
            <a:spcAft>
              <a:spcPct val="0"/>
            </a:spcAft>
            <a:buClrTx/>
            <a:buSzTx/>
            <a:buFontTx/>
            <a:buNone/>
            <a:tabLst/>
          </a:pPr>
          <a:r>
            <a:rPr kumimoji="0" lang="es-ES" altLang="es-ES" sz="1800" b="1" i="0" u="none" strike="noStrike" kern="1200" cap="none" normalizeH="0" baseline="0" smtClean="0">
              <a:ln>
                <a:noFill/>
              </a:ln>
              <a:solidFill>
                <a:srgbClr val="000099"/>
              </a:solidFill>
              <a:effectLst/>
              <a:latin typeface="Verdana" pitchFamily="34" charset="0"/>
              <a:cs typeface="Arial" charset="0"/>
            </a:rPr>
            <a:t>Educación Primaria</a:t>
          </a:r>
        </a:p>
        <a:p>
          <a:pPr marL="0" marR="0" lvl="0" indent="0" algn="ctr" defTabSz="2489200" rtl="0" eaLnBrk="1" fontAlgn="base" latinLnBrk="0" hangingPunct="1">
            <a:lnSpc>
              <a:spcPct val="100000"/>
            </a:lnSpc>
            <a:spcBef>
              <a:spcPct val="0"/>
            </a:spcBef>
            <a:spcAft>
              <a:spcPct val="0"/>
            </a:spcAft>
            <a:buClrTx/>
            <a:buSzTx/>
            <a:buFontTx/>
            <a:buNone/>
            <a:tabLst/>
          </a:pPr>
          <a:r>
            <a:rPr kumimoji="0" lang="es-ES" altLang="es-ES" sz="1800" b="1" i="0" u="none" strike="noStrike" kern="1200" cap="none" normalizeH="0" baseline="0" smtClean="0">
              <a:ln>
                <a:noFill/>
              </a:ln>
              <a:solidFill>
                <a:srgbClr val="000099"/>
              </a:solidFill>
              <a:effectLst/>
              <a:latin typeface="Verdana" pitchFamily="34" charset="0"/>
              <a:cs typeface="Arial" charset="0"/>
            </a:rPr>
            <a:t>ESO, Bachillerato</a:t>
          </a:r>
        </a:p>
      </dsp:txBody>
      <dsp:txXfrm>
        <a:off x="3082557" y="71913"/>
        <a:ext cx="2547084" cy="1273542"/>
      </dsp:txXfrm>
    </dsp:sp>
    <dsp:sp modelId="{57C58471-6055-4483-99E2-7A7413317C88}">
      <dsp:nvSpPr>
        <dsp:cNvPr id="0" name=""/>
        <dsp:cNvSpPr/>
      </dsp:nvSpPr>
      <dsp:spPr>
        <a:xfrm>
          <a:off x="584" y="1880343"/>
          <a:ext cx="2547084" cy="12735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266700" marR="0" lvl="0" indent="-266700" algn="ctr" defTabSz="2489200" rtl="0" eaLnBrk="1" fontAlgn="base" latinLnBrk="0" hangingPunct="1">
            <a:lnSpc>
              <a:spcPct val="100000"/>
            </a:lnSpc>
            <a:spcBef>
              <a:spcPct val="0"/>
            </a:spcBef>
            <a:spcAft>
              <a:spcPct val="0"/>
            </a:spcAft>
            <a:buClrTx/>
            <a:buSzTx/>
            <a:buFontTx/>
            <a:buNone/>
            <a:tabLst/>
          </a:pPr>
          <a:r>
            <a:rPr kumimoji="0" lang="es-ES" altLang="es-ES" sz="1800" b="1" i="0" u="none" strike="noStrike" kern="1200" cap="none" normalizeH="0" baseline="0" dirty="0" smtClean="0">
              <a:ln>
                <a:noFill/>
              </a:ln>
              <a:solidFill>
                <a:schemeClr val="tx1"/>
              </a:solidFill>
              <a:effectLst/>
              <a:latin typeface="Verdana" pitchFamily="34" charset="0"/>
              <a:cs typeface="Arial" charset="0"/>
            </a:rPr>
            <a:t>      </a:t>
          </a:r>
          <a:r>
            <a:rPr kumimoji="0" lang="es-ES" altLang="es-ES" sz="1800" b="1" i="0" u="none" strike="noStrike" kern="1200" cap="none" normalizeH="0" baseline="0" dirty="0" smtClean="0">
              <a:ln>
                <a:noFill/>
              </a:ln>
              <a:solidFill>
                <a:srgbClr val="000099"/>
              </a:solidFill>
              <a:effectLst/>
              <a:latin typeface="Verdana" pitchFamily="34" charset="0"/>
              <a:cs typeface="Arial" charset="0"/>
            </a:rPr>
            <a:t>TRONCALES</a:t>
          </a:r>
          <a:r>
            <a:rPr kumimoji="0" lang="es-ES" altLang="es-ES" sz="1800" b="1" i="0" u="none" strike="noStrike" kern="1200" cap="none" normalizeH="0" baseline="0" dirty="0" smtClean="0">
              <a:ln>
                <a:noFill/>
              </a:ln>
              <a:solidFill>
                <a:schemeClr val="tx1"/>
              </a:solidFill>
              <a:effectLst/>
              <a:latin typeface="Verdana" pitchFamily="34" charset="0"/>
              <a:cs typeface="Arial" charset="0"/>
            </a:rPr>
            <a:t>	</a:t>
          </a:r>
        </a:p>
      </dsp:txBody>
      <dsp:txXfrm>
        <a:off x="584" y="1880343"/>
        <a:ext cx="2547084" cy="1273542"/>
      </dsp:txXfrm>
    </dsp:sp>
    <dsp:sp modelId="{678D30A0-37ED-49AB-B1AD-B122752C8BB2}">
      <dsp:nvSpPr>
        <dsp:cNvPr id="0" name=""/>
        <dsp:cNvSpPr/>
      </dsp:nvSpPr>
      <dsp:spPr>
        <a:xfrm>
          <a:off x="3082557" y="1880343"/>
          <a:ext cx="2547084" cy="12735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88900" marR="0" lvl="0" indent="0" algn="ctr" defTabSz="2489200" rtl="0" eaLnBrk="1" fontAlgn="base" latinLnBrk="0" hangingPunct="1">
            <a:lnSpc>
              <a:spcPct val="100000"/>
            </a:lnSpc>
            <a:spcBef>
              <a:spcPct val="0"/>
            </a:spcBef>
            <a:spcAft>
              <a:spcPct val="0"/>
            </a:spcAft>
            <a:buClrTx/>
            <a:buSzTx/>
            <a:buFontTx/>
            <a:buNone/>
            <a:tabLst/>
          </a:pPr>
          <a:r>
            <a:rPr kumimoji="0" lang="es-ES" altLang="es-ES" sz="1800" b="1" i="0" u="none" strike="noStrike" kern="1200" cap="none" normalizeH="0" baseline="0" smtClean="0">
              <a:ln>
                <a:noFill/>
              </a:ln>
              <a:solidFill>
                <a:srgbClr val="000099"/>
              </a:solidFill>
              <a:effectLst/>
              <a:latin typeface="Verdana" pitchFamily="34" charset="0"/>
              <a:cs typeface="Arial" charset="0"/>
            </a:rPr>
            <a:t>ESPECÍFICAS</a:t>
          </a:r>
        </a:p>
      </dsp:txBody>
      <dsp:txXfrm>
        <a:off x="3082557" y="1880343"/>
        <a:ext cx="2547084" cy="1273542"/>
      </dsp:txXfrm>
    </dsp:sp>
    <dsp:sp modelId="{2C57D232-F1DC-4EF2-97D3-3B2FE8CE9A8F}">
      <dsp:nvSpPr>
        <dsp:cNvPr id="0" name=""/>
        <dsp:cNvSpPr/>
      </dsp:nvSpPr>
      <dsp:spPr>
        <a:xfrm>
          <a:off x="6164530" y="1880343"/>
          <a:ext cx="2547084" cy="12735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88900" marR="0" lvl="0" indent="0" algn="ctr" defTabSz="2489200" rtl="0" eaLnBrk="1" fontAlgn="base" latinLnBrk="0" hangingPunct="1">
            <a:lnSpc>
              <a:spcPct val="100000"/>
            </a:lnSpc>
            <a:spcBef>
              <a:spcPct val="0"/>
            </a:spcBef>
            <a:spcAft>
              <a:spcPct val="0"/>
            </a:spcAft>
            <a:buClrTx/>
            <a:buSzTx/>
            <a:buFontTx/>
            <a:buNone/>
            <a:tabLst/>
          </a:pPr>
          <a:r>
            <a:rPr kumimoji="0" lang="es-ES" altLang="es-ES" sz="1800" b="1" i="0" u="none" strike="noStrike" kern="1200" cap="none" normalizeH="0" baseline="0" smtClean="0">
              <a:ln>
                <a:noFill/>
              </a:ln>
              <a:solidFill>
                <a:srgbClr val="000099"/>
              </a:solidFill>
              <a:effectLst/>
              <a:latin typeface="Verdana" pitchFamily="34" charset="0"/>
              <a:cs typeface="Arial" charset="0"/>
            </a:rPr>
            <a:t>DE LIBRE</a:t>
          </a:r>
        </a:p>
        <a:p>
          <a:pPr marL="88900" marR="0" lvl="0" indent="0" algn="ctr" defTabSz="2489200" rtl="0" eaLnBrk="1" fontAlgn="base" latinLnBrk="0" hangingPunct="1">
            <a:lnSpc>
              <a:spcPct val="100000"/>
            </a:lnSpc>
            <a:spcBef>
              <a:spcPct val="0"/>
            </a:spcBef>
            <a:spcAft>
              <a:spcPct val="0"/>
            </a:spcAft>
            <a:buClrTx/>
            <a:buSzTx/>
            <a:buFontTx/>
            <a:buNone/>
            <a:tabLst/>
          </a:pPr>
          <a:r>
            <a:rPr kumimoji="0" lang="es-ES" altLang="es-ES" sz="1800" b="1" i="0" u="none" strike="noStrike" kern="1200" cap="none" normalizeH="0" baseline="0" smtClean="0">
              <a:ln>
                <a:noFill/>
              </a:ln>
              <a:solidFill>
                <a:srgbClr val="000099"/>
              </a:solidFill>
              <a:effectLst/>
              <a:latin typeface="Verdana" pitchFamily="34" charset="0"/>
              <a:cs typeface="Arial" charset="0"/>
            </a:rPr>
            <a:t>CONFIGURACIÓN </a:t>
          </a:r>
        </a:p>
        <a:p>
          <a:pPr marL="88900" marR="0" lvl="0" indent="0" algn="ctr" defTabSz="2489200" rtl="0" eaLnBrk="1" fontAlgn="base" latinLnBrk="0" hangingPunct="1">
            <a:lnSpc>
              <a:spcPct val="100000"/>
            </a:lnSpc>
            <a:spcBef>
              <a:spcPct val="0"/>
            </a:spcBef>
            <a:spcAft>
              <a:spcPct val="0"/>
            </a:spcAft>
            <a:buClrTx/>
            <a:buSzTx/>
            <a:buFontTx/>
            <a:buNone/>
            <a:tabLst/>
          </a:pPr>
          <a:r>
            <a:rPr kumimoji="0" lang="es-ES" altLang="es-ES" sz="1800" b="1" i="0" u="none" strike="noStrike" kern="1200" cap="none" normalizeH="0" baseline="0" smtClean="0">
              <a:ln>
                <a:noFill/>
              </a:ln>
              <a:solidFill>
                <a:srgbClr val="000099"/>
              </a:solidFill>
              <a:effectLst/>
              <a:latin typeface="Verdana" pitchFamily="34" charset="0"/>
              <a:cs typeface="Arial" charset="0"/>
            </a:rPr>
            <a:t>AUTONÓMICA</a:t>
          </a:r>
        </a:p>
      </dsp:txBody>
      <dsp:txXfrm>
        <a:off x="6164530" y="1880343"/>
        <a:ext cx="2547084" cy="127354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s-ES"/>
          </a:p>
        </p:txBody>
      </p:sp>
      <p:sp>
        <p:nvSpPr>
          <p:cNvPr id="3" name="2 Marcador de fecha"/>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CA79032E-1D21-412C-897B-1771C54A4D06}" type="datetimeFigureOut">
              <a:rPr lang="es-ES" smtClean="0"/>
              <a:t>24/11/2017</a:t>
            </a:fld>
            <a:endParaRPr lang="es-ES"/>
          </a:p>
        </p:txBody>
      </p:sp>
      <p:sp>
        <p:nvSpPr>
          <p:cNvPr id="4" name="3 Marcador de pie de página"/>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s-ES"/>
          </a:p>
        </p:txBody>
      </p:sp>
      <p:sp>
        <p:nvSpPr>
          <p:cNvPr id="5" name="4 Marcador de número de diapositiva"/>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46550EB3-67D3-4FC8-9B80-ECDFDB52C355}" type="slidenum">
              <a:rPr lang="es-ES" smtClean="0"/>
              <a:t>‹Nº›</a:t>
            </a:fld>
            <a:endParaRPr lang="es-ES"/>
          </a:p>
        </p:txBody>
      </p:sp>
    </p:spTree>
    <p:extLst>
      <p:ext uri="{BB962C8B-B14F-4D97-AF65-F5344CB8AC3E}">
        <p14:creationId xmlns:p14="http://schemas.microsoft.com/office/powerpoint/2010/main" val="1447802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cs typeface="+mn-cs"/>
              </a:defRPr>
            </a:lvl1pPr>
          </a:lstStyle>
          <a:p>
            <a:pPr>
              <a:defRPr/>
            </a:pPr>
            <a:endParaRPr lang="es-ES"/>
          </a:p>
        </p:txBody>
      </p:sp>
      <p:sp>
        <p:nvSpPr>
          <p:cNvPr id="3" name="2 Marcador de fecha"/>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cs typeface="+mn-cs"/>
              </a:defRPr>
            </a:lvl1pPr>
          </a:lstStyle>
          <a:p>
            <a:pPr>
              <a:defRPr/>
            </a:pPr>
            <a:fld id="{D4305B94-65BA-4C00-854A-7CD09E9245E2}" type="datetimeFigureOut">
              <a:rPr lang="es-ES"/>
              <a:pPr>
                <a:defRPr/>
              </a:pPr>
              <a:t>24/11/2017</a:t>
            </a:fld>
            <a:endParaRPr lang="es-ES"/>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s-ES" noProof="0"/>
          </a:p>
        </p:txBody>
      </p:sp>
      <p:sp>
        <p:nvSpPr>
          <p:cNvPr id="5" name="4 Marcador de notas"/>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cs typeface="+mn-cs"/>
              </a:defRPr>
            </a:lvl1pPr>
          </a:lstStyle>
          <a:p>
            <a:pPr>
              <a:defRPr/>
            </a:pPr>
            <a:endParaRPr lang="es-ES"/>
          </a:p>
        </p:txBody>
      </p:sp>
      <p:sp>
        <p:nvSpPr>
          <p:cNvPr id="7" name="6 Marcador de número de diapositiva"/>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cs typeface="+mn-cs"/>
              </a:defRPr>
            </a:lvl1pPr>
          </a:lstStyle>
          <a:p>
            <a:pPr>
              <a:defRPr/>
            </a:pPr>
            <a:fld id="{75B2FD9A-FD86-4E1E-8311-678A69D4A83B}" type="slidenum">
              <a:rPr lang="es-ES"/>
              <a:pPr>
                <a:defRPr/>
              </a:pPr>
              <a:t>‹Nº›</a:t>
            </a:fld>
            <a:endParaRPr lang="es-ES"/>
          </a:p>
        </p:txBody>
      </p:sp>
    </p:spTree>
    <p:extLst>
      <p:ext uri="{BB962C8B-B14F-4D97-AF65-F5344CB8AC3E}">
        <p14:creationId xmlns:p14="http://schemas.microsoft.com/office/powerpoint/2010/main" val="1520255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75B2FD9A-FD86-4E1E-8311-678A69D4A83B}" type="slidenum">
              <a:rPr lang="es-ES" smtClean="0"/>
              <a:pPr>
                <a:defRPr/>
              </a:pPr>
              <a:t>1</a:t>
            </a:fld>
            <a:endParaRPr lang="es-ES"/>
          </a:p>
        </p:txBody>
      </p:sp>
    </p:spTree>
    <p:extLst>
      <p:ext uri="{BB962C8B-B14F-4D97-AF65-F5344CB8AC3E}">
        <p14:creationId xmlns:p14="http://schemas.microsoft.com/office/powerpoint/2010/main" val="2144137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3127076508"/>
      </p:ext>
    </p:extLst>
  </p:cSld>
  <p:clrMapOvr>
    <a:masterClrMapping/>
  </p:clrMapOvr>
  <p:transition spd="slow">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314379864"/>
      </p:ext>
    </p:extLst>
  </p:cSld>
  <p:clrMapOvr>
    <a:masterClrMapping/>
  </p:clrMapOvr>
  <p:transition spd="slow">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0"/>
            <a:ext cx="2286000" cy="63087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0" y="0"/>
            <a:ext cx="6705600" cy="63087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605143082"/>
      </p:ext>
    </p:extLst>
  </p:cSld>
  <p:clrMapOvr>
    <a:masterClrMapping/>
  </p:clrMapOvr>
  <p:transition spd="slow">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3358701445"/>
      </p:ext>
    </p:extLst>
  </p:cSld>
  <p:clrMapOvr>
    <a:masterClrMapping/>
  </p:clrMapOvr>
  <p:transition spd="slow">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639221092"/>
      </p:ext>
    </p:extLst>
  </p:cSld>
  <p:clrMapOvr>
    <a:masterClrMapping/>
  </p:clrMapOvr>
  <p:transition spd="slow">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275810046"/>
      </p:ext>
    </p:extLst>
  </p:cSld>
  <p:clrMapOvr>
    <a:masterClrMapping/>
  </p:clrMapOvr>
  <p:transition spd="slow">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0" y="404813"/>
            <a:ext cx="4495800" cy="5903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404813"/>
            <a:ext cx="4495800" cy="5903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0228353"/>
      </p:ext>
    </p:extLst>
  </p:cSld>
  <p:clrMapOvr>
    <a:masterClrMapping/>
  </p:clrMapOvr>
  <p:transition spd="slow">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923245209"/>
      </p:ext>
    </p:extLst>
  </p:cSld>
  <p:clrMapOvr>
    <a:masterClrMapping/>
  </p:clrMapOvr>
  <p:transition spd="slow">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515041309"/>
      </p:ext>
    </p:extLst>
  </p:cSld>
  <p:clrMapOvr>
    <a:masterClrMapping/>
  </p:clrMapOvr>
  <p:transition spd="slow">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455700"/>
      </p:ext>
    </p:extLst>
  </p:cSld>
  <p:clrMapOvr>
    <a:masterClrMapping/>
  </p:clrMapOvr>
  <p:transition spd="slow">
    <p:strips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655802148"/>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476055061"/>
      </p:ext>
    </p:extLst>
  </p:cSld>
  <p:clrMapOvr>
    <a:masterClrMapping/>
  </p:clrMapOvr>
  <p:transition spd="slow">
    <p:cover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13857558"/>
      </p:ext>
    </p:extLst>
  </p:cSld>
  <p:clrMapOvr>
    <a:masterClrMapping/>
  </p:clrMapOvr>
  <p:transition spd="slow">
    <p:strips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984066512"/>
      </p:ext>
    </p:extLst>
  </p:cSld>
  <p:clrMapOvr>
    <a:masterClrMapping/>
  </p:clrMapOvr>
  <p:transition spd="slow">
    <p:strips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0"/>
            <a:ext cx="2286000" cy="63087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0" y="0"/>
            <a:ext cx="6705600" cy="63087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100662125"/>
      </p:ext>
    </p:extLst>
  </p:cSld>
  <p:clrMapOvr>
    <a:masterClrMapping/>
  </p:clrMapOvr>
  <p:transition spd="slow">
    <p:strips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9536FD6-08B1-4541-B3E3-A7152CF0E627}" type="slidenum">
              <a:rPr lang="es-ES"/>
              <a:pPr>
                <a:defRPr/>
              </a:pPr>
              <a:t>‹Nº›</a:t>
            </a:fld>
            <a:endParaRPr lang="es-ES"/>
          </a:p>
        </p:txBody>
      </p:sp>
    </p:spTree>
    <p:extLst>
      <p:ext uri="{BB962C8B-B14F-4D97-AF65-F5344CB8AC3E}">
        <p14:creationId xmlns:p14="http://schemas.microsoft.com/office/powerpoint/2010/main" val="1169033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062AED8-A7AE-4DD4-B02D-EE00F527DD3E}" type="slidenum">
              <a:rPr lang="es-ES"/>
              <a:pPr>
                <a:defRPr/>
              </a:pPr>
              <a:t>‹Nº›</a:t>
            </a:fld>
            <a:endParaRPr lang="es-ES"/>
          </a:p>
        </p:txBody>
      </p:sp>
    </p:spTree>
    <p:extLst>
      <p:ext uri="{BB962C8B-B14F-4D97-AF65-F5344CB8AC3E}">
        <p14:creationId xmlns:p14="http://schemas.microsoft.com/office/powerpoint/2010/main" val="728366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B318A8E-0DBF-497A-9A7B-D5520DC7CEDF}" type="slidenum">
              <a:rPr lang="es-ES"/>
              <a:pPr>
                <a:defRPr/>
              </a:pPr>
              <a:t>‹Nº›</a:t>
            </a:fld>
            <a:endParaRPr lang="es-ES"/>
          </a:p>
        </p:txBody>
      </p:sp>
    </p:spTree>
    <p:extLst>
      <p:ext uri="{BB962C8B-B14F-4D97-AF65-F5344CB8AC3E}">
        <p14:creationId xmlns:p14="http://schemas.microsoft.com/office/powerpoint/2010/main" val="2382511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BE0B993-CB67-4878-B3E5-45E986A92556}" type="slidenum">
              <a:rPr lang="es-ES"/>
              <a:pPr>
                <a:defRPr/>
              </a:pPr>
              <a:t>‹Nº›</a:t>
            </a:fld>
            <a:endParaRPr lang="es-ES"/>
          </a:p>
        </p:txBody>
      </p:sp>
    </p:spTree>
    <p:extLst>
      <p:ext uri="{BB962C8B-B14F-4D97-AF65-F5344CB8AC3E}">
        <p14:creationId xmlns:p14="http://schemas.microsoft.com/office/powerpoint/2010/main" val="202709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B9A452D9-6F46-48C2-BB65-1851F086A10C}" type="slidenum">
              <a:rPr lang="es-ES"/>
              <a:pPr>
                <a:defRPr/>
              </a:pPr>
              <a:t>‹Nº›</a:t>
            </a:fld>
            <a:endParaRPr lang="es-ES"/>
          </a:p>
        </p:txBody>
      </p:sp>
    </p:spTree>
    <p:extLst>
      <p:ext uri="{BB962C8B-B14F-4D97-AF65-F5344CB8AC3E}">
        <p14:creationId xmlns:p14="http://schemas.microsoft.com/office/powerpoint/2010/main" val="927556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4B895FD7-801F-44D7-80E5-9FB3B7301EAD}" type="slidenum">
              <a:rPr lang="es-ES"/>
              <a:pPr>
                <a:defRPr/>
              </a:pPr>
              <a:t>‹Nº›</a:t>
            </a:fld>
            <a:endParaRPr lang="es-ES"/>
          </a:p>
        </p:txBody>
      </p:sp>
    </p:spTree>
    <p:extLst>
      <p:ext uri="{BB962C8B-B14F-4D97-AF65-F5344CB8AC3E}">
        <p14:creationId xmlns:p14="http://schemas.microsoft.com/office/powerpoint/2010/main" val="1486060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15208B92-9EDF-4757-A6F7-68E9ABF9C46B}" type="slidenum">
              <a:rPr lang="es-ES"/>
              <a:pPr>
                <a:defRPr/>
              </a:pPr>
              <a:t>‹Nº›</a:t>
            </a:fld>
            <a:endParaRPr lang="es-ES"/>
          </a:p>
        </p:txBody>
      </p:sp>
    </p:spTree>
    <p:extLst>
      <p:ext uri="{BB962C8B-B14F-4D97-AF65-F5344CB8AC3E}">
        <p14:creationId xmlns:p14="http://schemas.microsoft.com/office/powerpoint/2010/main" val="50609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773616573"/>
      </p:ext>
    </p:extLst>
  </p:cSld>
  <p:clrMapOvr>
    <a:masterClrMapping/>
  </p:clrMapOvr>
  <p:transition spd="slow">
    <p:cover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150AB99-0397-49F0-9857-0501F08F4135}" type="slidenum">
              <a:rPr lang="es-ES"/>
              <a:pPr>
                <a:defRPr/>
              </a:pPr>
              <a:t>‹Nº›</a:t>
            </a:fld>
            <a:endParaRPr lang="es-ES"/>
          </a:p>
        </p:txBody>
      </p:sp>
    </p:spTree>
    <p:extLst>
      <p:ext uri="{BB962C8B-B14F-4D97-AF65-F5344CB8AC3E}">
        <p14:creationId xmlns:p14="http://schemas.microsoft.com/office/powerpoint/2010/main" val="3943068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FE3FC03-B376-485B-98EA-D9ECAF00AB3C}" type="slidenum">
              <a:rPr lang="es-ES"/>
              <a:pPr>
                <a:defRPr/>
              </a:pPr>
              <a:t>‹Nº›</a:t>
            </a:fld>
            <a:endParaRPr lang="es-ES"/>
          </a:p>
        </p:txBody>
      </p:sp>
    </p:spTree>
    <p:extLst>
      <p:ext uri="{BB962C8B-B14F-4D97-AF65-F5344CB8AC3E}">
        <p14:creationId xmlns:p14="http://schemas.microsoft.com/office/powerpoint/2010/main" val="1524551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D94668B-5915-4D41-9D3B-FEE9E187985A}" type="slidenum">
              <a:rPr lang="es-ES"/>
              <a:pPr>
                <a:defRPr/>
              </a:pPr>
              <a:t>‹Nº›</a:t>
            </a:fld>
            <a:endParaRPr lang="es-ES"/>
          </a:p>
        </p:txBody>
      </p:sp>
    </p:spTree>
    <p:extLst>
      <p:ext uri="{BB962C8B-B14F-4D97-AF65-F5344CB8AC3E}">
        <p14:creationId xmlns:p14="http://schemas.microsoft.com/office/powerpoint/2010/main" val="1373596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F589775-434D-4A30-84EB-5B6AB3FAF570}" type="slidenum">
              <a:rPr lang="es-ES"/>
              <a:pPr>
                <a:defRPr/>
              </a:pPr>
              <a:t>‹Nº›</a:t>
            </a:fld>
            <a:endParaRPr lang="es-ES"/>
          </a:p>
        </p:txBody>
      </p:sp>
    </p:spTree>
    <p:extLst>
      <p:ext uri="{BB962C8B-B14F-4D97-AF65-F5344CB8AC3E}">
        <p14:creationId xmlns:p14="http://schemas.microsoft.com/office/powerpoint/2010/main" val="2103934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681675219"/>
      </p:ext>
    </p:extLst>
  </p:cSld>
  <p:clrMapOvr>
    <a:masterClrMapping/>
  </p:clrMapOvr>
  <p:transition spd="slow">
    <p:cover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233721514"/>
      </p:ext>
    </p:extLst>
  </p:cSld>
  <p:clrMapOvr>
    <a:masterClrMapping/>
  </p:clrMapOvr>
  <p:transition spd="slow">
    <p:cover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432019900"/>
      </p:ext>
    </p:extLst>
  </p:cSld>
  <p:clrMapOvr>
    <a:masterClrMapping/>
  </p:clrMapOvr>
  <p:transition spd="slow">
    <p:cover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0" y="404813"/>
            <a:ext cx="4495800" cy="5903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404813"/>
            <a:ext cx="4495800" cy="5903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590164772"/>
      </p:ext>
    </p:extLst>
  </p:cSld>
  <p:clrMapOvr>
    <a:masterClrMapping/>
  </p:clrMapOvr>
  <p:transition spd="slow">
    <p:cover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628219250"/>
      </p:ext>
    </p:extLst>
  </p:cSld>
  <p:clrMapOvr>
    <a:masterClrMapping/>
  </p:clrMapOvr>
  <p:transition spd="slow">
    <p:cover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63850711"/>
      </p:ext>
    </p:extLst>
  </p:cSld>
  <p:clrMapOvr>
    <a:masterClrMapping/>
  </p:clrMapOvr>
  <p:transition spd="slow">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0" y="404813"/>
            <a:ext cx="4495800" cy="5903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404813"/>
            <a:ext cx="4495800" cy="5903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478403519"/>
      </p:ext>
    </p:extLst>
  </p:cSld>
  <p:clrMapOvr>
    <a:masterClrMapping/>
  </p:clrMapOvr>
  <p:transition spd="slow">
    <p:cover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022489"/>
      </p:ext>
    </p:extLst>
  </p:cSld>
  <p:clrMapOvr>
    <a:masterClrMapping/>
  </p:clrMapOvr>
  <p:transition spd="slow">
    <p:cover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863499457"/>
      </p:ext>
    </p:extLst>
  </p:cSld>
  <p:clrMapOvr>
    <a:masterClrMapping/>
  </p:clrMapOvr>
  <p:transition spd="slow">
    <p:cover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76306126"/>
      </p:ext>
    </p:extLst>
  </p:cSld>
  <p:clrMapOvr>
    <a:masterClrMapping/>
  </p:clrMapOvr>
  <p:transition spd="slow">
    <p:cover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581765343"/>
      </p:ext>
    </p:extLst>
  </p:cSld>
  <p:clrMapOvr>
    <a:masterClrMapping/>
  </p:clrMapOvr>
  <p:transition spd="slow">
    <p:cover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0"/>
            <a:ext cx="2286000" cy="63087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0" y="0"/>
            <a:ext cx="6705600" cy="63087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70201986"/>
      </p:ext>
    </p:extLst>
  </p:cSld>
  <p:clrMapOvr>
    <a:masterClrMapping/>
  </p:clrMapOvr>
  <p:transition spd="slow">
    <p:cover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35AB775E-1AC9-4D38-BFD5-33792F2E1B3C}" type="slidenum">
              <a:rPr lang="es-ES"/>
              <a:pPr>
                <a:defRPr/>
              </a:pPr>
              <a:t>‹Nº›</a:t>
            </a:fld>
            <a:endParaRPr lang="es-ES"/>
          </a:p>
        </p:txBody>
      </p:sp>
    </p:spTree>
    <p:extLst>
      <p:ext uri="{BB962C8B-B14F-4D97-AF65-F5344CB8AC3E}">
        <p14:creationId xmlns:p14="http://schemas.microsoft.com/office/powerpoint/2010/main" val="1909676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568562774"/>
      </p:ext>
    </p:extLst>
  </p:cSld>
  <p:clrMapOvr>
    <a:masterClrMapping/>
  </p:clrMapOvr>
  <p:transition spd="slow">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904328831"/>
      </p:ext>
    </p:extLst>
  </p:cSld>
  <p:clrMapOvr>
    <a:masterClrMapping/>
  </p:clrMapOvr>
  <p:transition spd="slow">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65372"/>
      </p:ext>
    </p:extLst>
  </p:cSld>
  <p:clrMapOvr>
    <a:masterClrMapping/>
  </p:clrMapOvr>
  <p:transition spd="slow">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347579156"/>
      </p:ext>
    </p:extLst>
  </p:cSld>
  <p:clrMapOvr>
    <a:masterClrMapping/>
  </p:clrMapOvr>
  <p:transition spd="slow">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063065760"/>
      </p:ext>
    </p:extLst>
  </p:cSld>
  <p:clrMapOvr>
    <a:masterClrMapping/>
  </p:clrMapOvr>
  <p:transition spd="slow">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4048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smtClean="0"/>
              <a:t>LA DIRECCIÓN ESCOLAR EN EL SISTEMA EDUCATIVO ESPAÑOL</a:t>
            </a:r>
          </a:p>
        </p:txBody>
      </p:sp>
      <p:sp>
        <p:nvSpPr>
          <p:cNvPr id="1027" name="Rectangle 3"/>
          <p:cNvSpPr>
            <a:spLocks noGrp="1" noChangeArrowheads="1"/>
          </p:cNvSpPr>
          <p:nvPr>
            <p:ph type="body" idx="1"/>
          </p:nvPr>
        </p:nvSpPr>
        <p:spPr bwMode="auto">
          <a:xfrm>
            <a:off x="0" y="404813"/>
            <a:ext cx="9144000" cy="590391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Tree>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transition spd="slow">
    <p:cover dir="r"/>
  </p:transition>
  <p:txStyles>
    <p:titleStyle>
      <a:lvl1pPr algn="l" rtl="0" eaLnBrk="0" fontAlgn="base" hangingPunct="0">
        <a:spcBef>
          <a:spcPct val="0"/>
        </a:spcBef>
        <a:spcAft>
          <a:spcPct val="0"/>
        </a:spcAft>
        <a:defRPr sz="1500" b="1">
          <a:solidFill>
            <a:schemeClr val="bg1"/>
          </a:solidFill>
          <a:latin typeface="+mj-lt"/>
          <a:ea typeface="+mj-ea"/>
          <a:cs typeface="+mj-cs"/>
        </a:defRPr>
      </a:lvl1pPr>
      <a:lvl2pPr algn="l" rtl="0" eaLnBrk="0" fontAlgn="base" hangingPunct="0">
        <a:spcBef>
          <a:spcPct val="0"/>
        </a:spcBef>
        <a:spcAft>
          <a:spcPct val="0"/>
        </a:spcAft>
        <a:defRPr sz="1500" b="1">
          <a:solidFill>
            <a:schemeClr val="bg1"/>
          </a:solidFill>
          <a:latin typeface="Arial" pitchFamily="34" charset="0"/>
        </a:defRPr>
      </a:lvl2pPr>
      <a:lvl3pPr algn="l" rtl="0" eaLnBrk="0" fontAlgn="base" hangingPunct="0">
        <a:spcBef>
          <a:spcPct val="0"/>
        </a:spcBef>
        <a:spcAft>
          <a:spcPct val="0"/>
        </a:spcAft>
        <a:defRPr sz="1500" b="1">
          <a:solidFill>
            <a:schemeClr val="bg1"/>
          </a:solidFill>
          <a:latin typeface="Arial" pitchFamily="34" charset="0"/>
        </a:defRPr>
      </a:lvl3pPr>
      <a:lvl4pPr algn="l" rtl="0" eaLnBrk="0" fontAlgn="base" hangingPunct="0">
        <a:spcBef>
          <a:spcPct val="0"/>
        </a:spcBef>
        <a:spcAft>
          <a:spcPct val="0"/>
        </a:spcAft>
        <a:defRPr sz="1500" b="1">
          <a:solidFill>
            <a:schemeClr val="bg1"/>
          </a:solidFill>
          <a:latin typeface="Arial" pitchFamily="34" charset="0"/>
        </a:defRPr>
      </a:lvl4pPr>
      <a:lvl5pPr algn="l" rtl="0" eaLnBrk="0" fontAlgn="base" hangingPunct="0">
        <a:spcBef>
          <a:spcPct val="0"/>
        </a:spcBef>
        <a:spcAft>
          <a:spcPct val="0"/>
        </a:spcAft>
        <a:defRPr sz="1500" b="1">
          <a:solidFill>
            <a:schemeClr val="bg1"/>
          </a:solidFill>
          <a:latin typeface="Arial" pitchFamily="34" charset="0"/>
        </a:defRPr>
      </a:lvl5pPr>
      <a:lvl6pPr marL="457200" algn="l" rtl="0" fontAlgn="base">
        <a:spcBef>
          <a:spcPct val="0"/>
        </a:spcBef>
        <a:spcAft>
          <a:spcPct val="0"/>
        </a:spcAft>
        <a:defRPr sz="1500" b="1">
          <a:solidFill>
            <a:schemeClr val="bg1"/>
          </a:solidFill>
          <a:latin typeface="Arial" pitchFamily="34" charset="0"/>
        </a:defRPr>
      </a:lvl6pPr>
      <a:lvl7pPr marL="914400" algn="l" rtl="0" fontAlgn="base">
        <a:spcBef>
          <a:spcPct val="0"/>
        </a:spcBef>
        <a:spcAft>
          <a:spcPct val="0"/>
        </a:spcAft>
        <a:defRPr sz="1500" b="1">
          <a:solidFill>
            <a:schemeClr val="bg1"/>
          </a:solidFill>
          <a:latin typeface="Arial" pitchFamily="34" charset="0"/>
        </a:defRPr>
      </a:lvl7pPr>
      <a:lvl8pPr marL="1371600" algn="l" rtl="0" fontAlgn="base">
        <a:spcBef>
          <a:spcPct val="0"/>
        </a:spcBef>
        <a:spcAft>
          <a:spcPct val="0"/>
        </a:spcAft>
        <a:defRPr sz="1500" b="1">
          <a:solidFill>
            <a:schemeClr val="bg1"/>
          </a:solidFill>
          <a:latin typeface="Arial" pitchFamily="34" charset="0"/>
        </a:defRPr>
      </a:lvl8pPr>
      <a:lvl9pPr marL="1828800" algn="l" rtl="0" fontAlgn="base">
        <a:spcBef>
          <a:spcPct val="0"/>
        </a:spcBef>
        <a:spcAft>
          <a:spcPct val="0"/>
        </a:spcAft>
        <a:defRPr sz="15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9E7E9"/>
            </a:gs>
            <a:gs pos="100000">
              <a:srgbClr val="5D6B6C"/>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40481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LA DIRECCIÓN ESCOLAR EN EL SISTEMA EDUCATIVO ESPAÑOL</a:t>
            </a:r>
          </a:p>
        </p:txBody>
      </p:sp>
      <p:sp>
        <p:nvSpPr>
          <p:cNvPr id="2051" name="Rectangle 3"/>
          <p:cNvSpPr>
            <a:spLocks noGrp="1" noChangeArrowheads="1"/>
          </p:cNvSpPr>
          <p:nvPr>
            <p:ph type="body" idx="1"/>
          </p:nvPr>
        </p:nvSpPr>
        <p:spPr bwMode="auto">
          <a:xfrm>
            <a:off x="0" y="404813"/>
            <a:ext cx="9144000" cy="59039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ransition spd="slow">
    <p:strips dir="rd"/>
  </p:transition>
  <p:txStyles>
    <p:titleStyle>
      <a:lvl1pPr algn="l" rtl="0" eaLnBrk="0" fontAlgn="base" hangingPunct="0">
        <a:spcBef>
          <a:spcPct val="0"/>
        </a:spcBef>
        <a:spcAft>
          <a:spcPct val="0"/>
        </a:spcAft>
        <a:defRPr sz="1500" b="1">
          <a:solidFill>
            <a:schemeClr val="bg1"/>
          </a:solidFill>
          <a:latin typeface="+mj-lt"/>
          <a:ea typeface="+mj-ea"/>
          <a:cs typeface="+mj-cs"/>
        </a:defRPr>
      </a:lvl1pPr>
      <a:lvl2pPr algn="l" rtl="0" eaLnBrk="0" fontAlgn="base" hangingPunct="0">
        <a:spcBef>
          <a:spcPct val="0"/>
        </a:spcBef>
        <a:spcAft>
          <a:spcPct val="0"/>
        </a:spcAft>
        <a:defRPr sz="1500" b="1">
          <a:solidFill>
            <a:schemeClr val="bg1"/>
          </a:solidFill>
          <a:latin typeface="Arial" pitchFamily="34" charset="0"/>
        </a:defRPr>
      </a:lvl2pPr>
      <a:lvl3pPr algn="l" rtl="0" eaLnBrk="0" fontAlgn="base" hangingPunct="0">
        <a:spcBef>
          <a:spcPct val="0"/>
        </a:spcBef>
        <a:spcAft>
          <a:spcPct val="0"/>
        </a:spcAft>
        <a:defRPr sz="1500" b="1">
          <a:solidFill>
            <a:schemeClr val="bg1"/>
          </a:solidFill>
          <a:latin typeface="Arial" pitchFamily="34" charset="0"/>
        </a:defRPr>
      </a:lvl3pPr>
      <a:lvl4pPr algn="l" rtl="0" eaLnBrk="0" fontAlgn="base" hangingPunct="0">
        <a:spcBef>
          <a:spcPct val="0"/>
        </a:spcBef>
        <a:spcAft>
          <a:spcPct val="0"/>
        </a:spcAft>
        <a:defRPr sz="1500" b="1">
          <a:solidFill>
            <a:schemeClr val="bg1"/>
          </a:solidFill>
          <a:latin typeface="Arial" pitchFamily="34" charset="0"/>
        </a:defRPr>
      </a:lvl4pPr>
      <a:lvl5pPr algn="l" rtl="0" eaLnBrk="0" fontAlgn="base" hangingPunct="0">
        <a:spcBef>
          <a:spcPct val="0"/>
        </a:spcBef>
        <a:spcAft>
          <a:spcPct val="0"/>
        </a:spcAft>
        <a:defRPr sz="1500" b="1">
          <a:solidFill>
            <a:schemeClr val="bg1"/>
          </a:solidFill>
          <a:latin typeface="Arial" pitchFamily="34" charset="0"/>
        </a:defRPr>
      </a:lvl5pPr>
      <a:lvl6pPr marL="457200" algn="l" rtl="0" eaLnBrk="0" fontAlgn="base" hangingPunct="0">
        <a:spcBef>
          <a:spcPct val="0"/>
        </a:spcBef>
        <a:spcAft>
          <a:spcPct val="0"/>
        </a:spcAft>
        <a:defRPr sz="1500" b="1">
          <a:solidFill>
            <a:schemeClr val="bg1"/>
          </a:solidFill>
          <a:latin typeface="Arial" pitchFamily="34" charset="0"/>
        </a:defRPr>
      </a:lvl6pPr>
      <a:lvl7pPr marL="914400" algn="l" rtl="0" eaLnBrk="0" fontAlgn="base" hangingPunct="0">
        <a:spcBef>
          <a:spcPct val="0"/>
        </a:spcBef>
        <a:spcAft>
          <a:spcPct val="0"/>
        </a:spcAft>
        <a:defRPr sz="1500" b="1">
          <a:solidFill>
            <a:schemeClr val="bg1"/>
          </a:solidFill>
          <a:latin typeface="Arial" pitchFamily="34" charset="0"/>
        </a:defRPr>
      </a:lvl7pPr>
      <a:lvl8pPr marL="1371600" algn="l" rtl="0" eaLnBrk="0" fontAlgn="base" hangingPunct="0">
        <a:spcBef>
          <a:spcPct val="0"/>
        </a:spcBef>
        <a:spcAft>
          <a:spcPct val="0"/>
        </a:spcAft>
        <a:defRPr sz="1500" b="1">
          <a:solidFill>
            <a:schemeClr val="bg1"/>
          </a:solidFill>
          <a:latin typeface="Arial" pitchFamily="34" charset="0"/>
        </a:defRPr>
      </a:lvl8pPr>
      <a:lvl9pPr marL="1828800" algn="l" rtl="0" eaLnBrk="0" fontAlgn="base" hangingPunct="0">
        <a:spcBef>
          <a:spcPct val="0"/>
        </a:spcBef>
        <a:spcAft>
          <a:spcPct val="0"/>
        </a:spcAft>
        <a:defRPr sz="15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9E7E9"/>
            </a:gs>
            <a:gs pos="100000">
              <a:srgbClr val="5D6B6C"/>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cambiar el estilo de título	</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1167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mn-lt"/>
                <a:cs typeface="+mn-cs"/>
              </a:defRPr>
            </a:lvl1pPr>
          </a:lstStyle>
          <a:p>
            <a:pPr>
              <a:defRPr/>
            </a:pPr>
            <a:endParaRPr lang="es-ES"/>
          </a:p>
        </p:txBody>
      </p:sp>
      <p:sp>
        <p:nvSpPr>
          <p:cNvPr id="1167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mn-lt"/>
                <a:cs typeface="+mn-cs"/>
              </a:defRPr>
            </a:lvl1pPr>
          </a:lstStyle>
          <a:p>
            <a:pPr>
              <a:defRPr/>
            </a:pPr>
            <a:endParaRPr lang="es-ES"/>
          </a:p>
        </p:txBody>
      </p:sp>
      <p:sp>
        <p:nvSpPr>
          <p:cNvPr id="3078" name="Line 6"/>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p>
        </p:txBody>
      </p:sp>
      <p:sp>
        <p:nvSpPr>
          <p:cNvPr id="1167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mn-lt"/>
                <a:cs typeface="+mn-cs"/>
              </a:defRPr>
            </a:lvl1pPr>
          </a:lstStyle>
          <a:p>
            <a:pPr>
              <a:defRPr/>
            </a:pPr>
            <a:fld id="{C1C6F6F8-D8AC-4D6D-A362-5B8F81E622B8}" type="slidenum">
              <a:rPr lang="es-ES"/>
              <a:pPr>
                <a:defRPr/>
              </a:pPr>
              <a:t>‹Nº›</a:t>
            </a:fld>
            <a:endParaRPr lang="es-ES"/>
          </a:p>
        </p:txBody>
      </p:sp>
      <p:sp>
        <p:nvSpPr>
          <p:cNvPr id="3080" name="Line 8"/>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p>
        </p:txBody>
      </p:sp>
    </p:spTree>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4048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smtClean="0"/>
              <a:t>LA DIRECCIÓN ESCOLAR EN EL SISTEMA EDUCATIVO ESPAÑOL</a:t>
            </a:r>
          </a:p>
        </p:txBody>
      </p:sp>
      <p:sp>
        <p:nvSpPr>
          <p:cNvPr id="4099" name="Rectangle 3"/>
          <p:cNvSpPr>
            <a:spLocks noGrp="1" noChangeArrowheads="1"/>
          </p:cNvSpPr>
          <p:nvPr>
            <p:ph type="body" idx="1"/>
          </p:nvPr>
        </p:nvSpPr>
        <p:spPr bwMode="auto">
          <a:xfrm>
            <a:off x="0" y="404813"/>
            <a:ext cx="9144000" cy="590391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Tree>
    <p:extLst>
      <p:ext uri="{BB962C8B-B14F-4D97-AF65-F5344CB8AC3E}">
        <p14:creationId xmlns:p14="http://schemas.microsoft.com/office/powerpoint/2010/main" val="3628768701"/>
      </p:ext>
    </p:extLst>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Lst>
  <p:transition spd="slow">
    <p:cover dir="r"/>
  </p:transition>
  <p:txStyles>
    <p:titleStyle>
      <a:lvl1pPr algn="l" rtl="0" eaLnBrk="0" fontAlgn="base" hangingPunct="0">
        <a:spcBef>
          <a:spcPct val="0"/>
        </a:spcBef>
        <a:spcAft>
          <a:spcPct val="0"/>
        </a:spcAft>
        <a:defRPr sz="1500" b="1">
          <a:solidFill>
            <a:schemeClr val="bg1"/>
          </a:solidFill>
          <a:latin typeface="+mj-lt"/>
          <a:ea typeface="+mj-ea"/>
          <a:cs typeface="+mj-cs"/>
        </a:defRPr>
      </a:lvl1pPr>
      <a:lvl2pPr algn="l" rtl="0" eaLnBrk="0" fontAlgn="base" hangingPunct="0">
        <a:spcBef>
          <a:spcPct val="0"/>
        </a:spcBef>
        <a:spcAft>
          <a:spcPct val="0"/>
        </a:spcAft>
        <a:defRPr sz="1500" b="1">
          <a:solidFill>
            <a:schemeClr val="bg1"/>
          </a:solidFill>
          <a:latin typeface="Arial" charset="0"/>
        </a:defRPr>
      </a:lvl2pPr>
      <a:lvl3pPr algn="l" rtl="0" eaLnBrk="0" fontAlgn="base" hangingPunct="0">
        <a:spcBef>
          <a:spcPct val="0"/>
        </a:spcBef>
        <a:spcAft>
          <a:spcPct val="0"/>
        </a:spcAft>
        <a:defRPr sz="1500" b="1">
          <a:solidFill>
            <a:schemeClr val="bg1"/>
          </a:solidFill>
          <a:latin typeface="Arial" charset="0"/>
        </a:defRPr>
      </a:lvl3pPr>
      <a:lvl4pPr algn="l" rtl="0" eaLnBrk="0" fontAlgn="base" hangingPunct="0">
        <a:spcBef>
          <a:spcPct val="0"/>
        </a:spcBef>
        <a:spcAft>
          <a:spcPct val="0"/>
        </a:spcAft>
        <a:defRPr sz="1500" b="1">
          <a:solidFill>
            <a:schemeClr val="bg1"/>
          </a:solidFill>
          <a:latin typeface="Arial" charset="0"/>
        </a:defRPr>
      </a:lvl4pPr>
      <a:lvl5pPr algn="l" rtl="0" eaLnBrk="0" fontAlgn="base" hangingPunct="0">
        <a:spcBef>
          <a:spcPct val="0"/>
        </a:spcBef>
        <a:spcAft>
          <a:spcPct val="0"/>
        </a:spcAft>
        <a:defRPr sz="1500" b="1">
          <a:solidFill>
            <a:schemeClr val="bg1"/>
          </a:solidFill>
          <a:latin typeface="Arial" charset="0"/>
        </a:defRPr>
      </a:lvl5pPr>
      <a:lvl6pPr marL="457200" algn="l" rtl="0" fontAlgn="base">
        <a:spcBef>
          <a:spcPct val="0"/>
        </a:spcBef>
        <a:spcAft>
          <a:spcPct val="0"/>
        </a:spcAft>
        <a:defRPr sz="1500" b="1">
          <a:solidFill>
            <a:schemeClr val="bg1"/>
          </a:solidFill>
          <a:latin typeface="Arial" charset="0"/>
        </a:defRPr>
      </a:lvl6pPr>
      <a:lvl7pPr marL="914400" algn="l" rtl="0" fontAlgn="base">
        <a:spcBef>
          <a:spcPct val="0"/>
        </a:spcBef>
        <a:spcAft>
          <a:spcPct val="0"/>
        </a:spcAft>
        <a:defRPr sz="1500" b="1">
          <a:solidFill>
            <a:schemeClr val="bg1"/>
          </a:solidFill>
          <a:latin typeface="Arial" charset="0"/>
        </a:defRPr>
      </a:lvl7pPr>
      <a:lvl8pPr marL="1371600" algn="l" rtl="0" fontAlgn="base">
        <a:spcBef>
          <a:spcPct val="0"/>
        </a:spcBef>
        <a:spcAft>
          <a:spcPct val="0"/>
        </a:spcAft>
        <a:defRPr sz="1500" b="1">
          <a:solidFill>
            <a:schemeClr val="bg1"/>
          </a:solidFill>
          <a:latin typeface="Arial" charset="0"/>
        </a:defRPr>
      </a:lvl8pPr>
      <a:lvl9pPr marL="1828800" algn="l" rtl="0" fontAlgn="base">
        <a:spcBef>
          <a:spcPct val="0"/>
        </a:spcBef>
        <a:spcAft>
          <a:spcPct val="0"/>
        </a:spcAft>
        <a:defRPr sz="15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9E7E9"/>
            </a:gs>
            <a:gs pos="100000">
              <a:srgbClr val="5D6B6C"/>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cambiar el estilo de título	</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1167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solidFill>
                  <a:srgbClr val="000000"/>
                </a:solidFill>
                <a:latin typeface="+mn-lt"/>
                <a:cs typeface="+mn-cs"/>
              </a:defRPr>
            </a:lvl1pPr>
          </a:lstStyle>
          <a:p>
            <a:pPr>
              <a:defRPr/>
            </a:pPr>
            <a:endParaRPr lang="es-ES"/>
          </a:p>
        </p:txBody>
      </p:sp>
      <p:sp>
        <p:nvSpPr>
          <p:cNvPr id="1167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solidFill>
                  <a:srgbClr val="000000"/>
                </a:solidFill>
                <a:latin typeface="+mn-lt"/>
                <a:cs typeface="+mn-cs"/>
              </a:defRPr>
            </a:lvl1pPr>
          </a:lstStyle>
          <a:p>
            <a:pPr>
              <a:defRPr/>
            </a:pPr>
            <a:endParaRPr lang="es-ES"/>
          </a:p>
        </p:txBody>
      </p:sp>
      <p:sp>
        <p:nvSpPr>
          <p:cNvPr id="4102" name="Line 6"/>
          <p:cNvSpPr>
            <a:spLocks noChangeShapeType="1"/>
          </p:cNvSpPr>
          <p:nvPr userDrawn="1"/>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67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rgbClr val="000000"/>
                </a:solidFill>
                <a:latin typeface="+mn-lt"/>
                <a:cs typeface="+mn-cs"/>
              </a:defRPr>
            </a:lvl1pPr>
          </a:lstStyle>
          <a:p>
            <a:pPr>
              <a:defRPr/>
            </a:pPr>
            <a:fld id="{90A11794-07CE-4888-B94D-6E710F14E598}" type="slidenum">
              <a:rPr lang="es-ES"/>
              <a:pPr>
                <a:defRPr/>
              </a:pPr>
              <a:t>‹Nº›</a:t>
            </a:fld>
            <a:endParaRPr lang="es-ES"/>
          </a:p>
        </p:txBody>
      </p:sp>
      <p:sp>
        <p:nvSpPr>
          <p:cNvPr id="4104" name="Line 8"/>
          <p:cNvSpPr>
            <a:spLocks noChangeShapeType="1"/>
          </p:cNvSpPr>
          <p:nvPr userDrawn="1"/>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Tree>
    <p:extLst>
      <p:ext uri="{BB962C8B-B14F-4D97-AF65-F5344CB8AC3E}">
        <p14:creationId xmlns:p14="http://schemas.microsoft.com/office/powerpoint/2010/main" val="2453890795"/>
      </p:ext>
    </p:extLst>
  </p:cSld>
  <p:clrMap bg1="lt1" tx1="dk1" bg2="lt2" tx2="dk2" accent1="accent1" accent2="accent2" accent3="accent3" accent4="accent4" accent5="accent5" accent6="accent6" hlink="hlink" folHlink="folHlink"/>
  <p:sldLayoutIdLst>
    <p:sldLayoutId id="214748427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122"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cs typeface="+mn-cs"/>
            </a:endParaRPr>
          </a:p>
        </p:txBody>
      </p:sp>
      <p:sp>
        <p:nvSpPr>
          <p:cNvPr id="5123"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cs typeface="+mn-cs"/>
            </a:endParaRPr>
          </a:p>
        </p:txBody>
      </p:sp>
      <p:sp>
        <p:nvSpPr>
          <p:cNvPr id="5124" name="Line 4"/>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cs typeface="+mn-cs"/>
            </a:endParaRPr>
          </a:p>
        </p:txBody>
      </p:sp>
      <p:sp>
        <p:nvSpPr>
          <p:cNvPr id="5125"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cs typeface="+mn-cs"/>
            </a:endParaRPr>
          </a:p>
        </p:txBody>
      </p:sp>
      <p:sp>
        <p:nvSpPr>
          <p:cNvPr id="5126" name="Text Box 6"/>
          <p:cNvSpPr txBox="1">
            <a:spLocks noChangeArrowheads="1"/>
          </p:cNvSpPr>
          <p:nvPr/>
        </p:nvSpPr>
        <p:spPr bwMode="auto">
          <a:xfrm>
            <a:off x="4581525" y="804863"/>
            <a:ext cx="4240213" cy="3237809"/>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50000"/>
              </a:spcBef>
              <a:buFontTx/>
              <a:buNone/>
              <a:defRPr/>
            </a:pPr>
            <a:endParaRPr lang="es-ES" altLang="es-ES" sz="1000" b="1" dirty="0" smtClean="0">
              <a:solidFill>
                <a:srgbClr val="FFFFFF"/>
              </a:solidFill>
              <a:latin typeface="Verdana" pitchFamily="34" charset="0"/>
              <a:cs typeface="+mn-cs"/>
            </a:endParaRPr>
          </a:p>
          <a:p>
            <a:pPr algn="r" eaLnBrk="1" hangingPunct="1">
              <a:buFontTx/>
              <a:buNone/>
              <a:defRPr/>
            </a:pPr>
            <a:r>
              <a:rPr lang="es-ES" altLang="es-ES" sz="3000" b="1" dirty="0" smtClean="0">
                <a:solidFill>
                  <a:srgbClr val="FFFFFF"/>
                </a:solidFill>
                <a:latin typeface="Verdana" pitchFamily="34" charset="0"/>
                <a:cs typeface="+mn-cs"/>
              </a:rPr>
              <a:t>Evaluación y titulación en las enseñanzas del Bachillerato en Andalucía</a:t>
            </a:r>
            <a:endParaRPr lang="es-ES" altLang="es-ES" sz="2800" b="1" dirty="0" smtClean="0">
              <a:solidFill>
                <a:srgbClr val="FFFFFF"/>
              </a:solidFill>
              <a:latin typeface="Verdana" pitchFamily="34" charset="0"/>
              <a:cs typeface="+mn-cs"/>
            </a:endParaRPr>
          </a:p>
          <a:p>
            <a:pPr algn="r" eaLnBrk="1" hangingPunct="1">
              <a:buFontTx/>
              <a:buNone/>
              <a:defRPr/>
            </a:pPr>
            <a:endParaRPr lang="es-ES" altLang="es-ES" sz="1200" b="1" dirty="0" smtClean="0">
              <a:solidFill>
                <a:srgbClr val="FFFFFF"/>
              </a:solidFill>
              <a:latin typeface="Verdana" pitchFamily="34" charset="0"/>
              <a:cs typeface="+mn-cs"/>
            </a:endParaRPr>
          </a:p>
          <a:p>
            <a:pPr algn="r" eaLnBrk="1" hangingPunct="1">
              <a:spcBef>
                <a:spcPct val="50000"/>
              </a:spcBef>
              <a:buFontTx/>
              <a:buNone/>
              <a:defRPr/>
            </a:pPr>
            <a:endParaRPr lang="es-ES" altLang="es-ES" sz="1600" b="1" dirty="0" smtClean="0">
              <a:solidFill>
                <a:srgbClr val="FFFFFF"/>
              </a:solidFill>
              <a:latin typeface="Verdana" pitchFamily="34" charset="0"/>
              <a:cs typeface="+mn-cs"/>
            </a:endParaRPr>
          </a:p>
        </p:txBody>
      </p:sp>
      <p:sp>
        <p:nvSpPr>
          <p:cNvPr id="5127" name="Line 7"/>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cs typeface="+mn-cs"/>
            </a:endParaRPr>
          </a:p>
        </p:txBody>
      </p:sp>
      <p:sp>
        <p:nvSpPr>
          <p:cNvPr id="5128" name="Text Box 12"/>
          <p:cNvSpPr txBox="1">
            <a:spLocks noChangeArrowheads="1"/>
          </p:cNvSpPr>
          <p:nvPr/>
        </p:nvSpPr>
        <p:spPr bwMode="auto">
          <a:xfrm>
            <a:off x="5697810" y="5091983"/>
            <a:ext cx="3097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50000"/>
              </a:spcBef>
              <a:buFontTx/>
              <a:buNone/>
              <a:defRPr/>
            </a:pPr>
            <a:r>
              <a:rPr lang="es-ES_tradnl" altLang="es-ES" sz="1600" b="1" dirty="0" smtClean="0">
                <a:solidFill>
                  <a:srgbClr val="FFFFFF"/>
                </a:solidFill>
                <a:latin typeface="Verdana" pitchFamily="34" charset="0"/>
                <a:cs typeface="+mn-cs"/>
              </a:rPr>
              <a:t>Antonio Montero Alcaide</a:t>
            </a:r>
          </a:p>
        </p:txBody>
      </p:sp>
      <p:sp>
        <p:nvSpPr>
          <p:cNvPr id="5131" name="AutoShape 17" descr="Resultado de imagen de colegio seneca córdoba"/>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defRPr/>
            </a:pPr>
            <a:endParaRPr lang="es-ES" altLang="es-ES" sz="1800" smtClean="0">
              <a:solidFill>
                <a:srgbClr val="000000"/>
              </a:solidFill>
              <a:cs typeface="+mn-cs"/>
            </a:endParaRPr>
          </a:p>
        </p:txBody>
      </p:sp>
      <p:pic>
        <p:nvPicPr>
          <p:cNvPr id="142346" name="Picture 10" descr="C:\Users\Usuario\AppData\Local\Microsoft\Windows\Temporary Internet Files\Content.IE5\0R6GTDXM\Valeria-Gonzalez-Educació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1124666"/>
            <a:ext cx="4690863" cy="43038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idx="4294967295"/>
          </p:nvPr>
        </p:nvSpPr>
        <p:spPr>
          <a:xfrm>
            <a:off x="0" y="0"/>
            <a:ext cx="9144000" cy="6411913"/>
          </a:xfrm>
          <a:solidFill>
            <a:srgbClr val="008000"/>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24579"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6148" name="Text Box 4"/>
          <p:cNvSpPr txBox="1">
            <a:spLocks noChangeArrowheads="1"/>
          </p:cNvSpPr>
          <p:nvPr/>
        </p:nvSpPr>
        <p:spPr bwMode="auto">
          <a:xfrm>
            <a:off x="0" y="0"/>
            <a:ext cx="9144000" cy="100806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a:buFontTx/>
              <a:buNone/>
              <a:defRPr/>
            </a:pPr>
            <a:r>
              <a:rPr lang="es-ES" altLang="es-ES" sz="2000" b="1" dirty="0" smtClean="0">
                <a:solidFill>
                  <a:srgbClr val="333399"/>
                </a:solidFill>
                <a:latin typeface="Verdana" pitchFamily="34" charset="0"/>
              </a:rPr>
              <a:t>La distribución de competencias                                                                 y funciones sobre el currículo (Bachillerato)</a:t>
            </a:r>
            <a:endParaRPr lang="es-ES" altLang="es-ES" dirty="0" smtClean="0">
              <a:solidFill>
                <a:srgbClr val="000000"/>
              </a:solidFill>
            </a:endParaRPr>
          </a:p>
          <a:p>
            <a:pPr eaLnBrk="1" hangingPunct="1">
              <a:spcBef>
                <a:spcPct val="50000"/>
              </a:spcBef>
              <a:buFontTx/>
              <a:buNone/>
              <a:defRPr/>
            </a:pPr>
            <a:endParaRPr lang="es-ES" altLang="es-ES" sz="500" b="1" dirty="0" smtClean="0">
              <a:solidFill>
                <a:srgbClr val="CC0000"/>
              </a:solidFill>
              <a:latin typeface="Verdana" pitchFamily="34" charset="0"/>
            </a:endParaRPr>
          </a:p>
        </p:txBody>
      </p:sp>
      <p:sp>
        <p:nvSpPr>
          <p:cNvPr id="6149" name="Text Box 6"/>
          <p:cNvSpPr txBox="1">
            <a:spLocks noChangeArrowheads="1"/>
          </p:cNvSpPr>
          <p:nvPr/>
        </p:nvSpPr>
        <p:spPr bwMode="auto">
          <a:xfrm>
            <a:off x="0" y="6216650"/>
            <a:ext cx="9144000" cy="641350"/>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buFontTx/>
              <a:buNone/>
              <a:defRPr/>
            </a:pPr>
            <a:endParaRPr lang="es-ES" altLang="es-ES" sz="1000" b="1" dirty="0" smtClean="0">
              <a:solidFill>
                <a:srgbClr val="FFFFFF"/>
              </a:solidFill>
              <a:latin typeface="Verdana" pitchFamily="34" charset="0"/>
            </a:endParaRPr>
          </a:p>
          <a:p>
            <a:pPr algn="r" eaLnBrk="1" hangingPunct="1">
              <a:spcBef>
                <a:spcPct val="0"/>
              </a:spcBef>
              <a:buFontTx/>
              <a:buNone/>
              <a:defRPr/>
            </a:pPr>
            <a:endParaRPr lang="es-ES" altLang="es-ES" sz="1300" b="1" dirty="0" smtClean="0">
              <a:solidFill>
                <a:srgbClr val="000066"/>
              </a:solidFill>
              <a:latin typeface="Verdana" pitchFamily="34" charset="0"/>
            </a:endParaRPr>
          </a:p>
          <a:p>
            <a:pPr algn="r" eaLnBrk="1" hangingPunct="1">
              <a:spcBef>
                <a:spcPct val="0"/>
              </a:spcBef>
              <a:buFontTx/>
              <a:buNone/>
              <a:defRPr/>
            </a:pPr>
            <a:endParaRPr lang="es-ES" altLang="es-ES" sz="1300" b="1" dirty="0" smtClean="0">
              <a:solidFill>
                <a:srgbClr val="000066"/>
              </a:solidFill>
              <a:latin typeface="Verdana" pitchFamily="34" charset="0"/>
            </a:endParaRPr>
          </a:p>
        </p:txBody>
      </p:sp>
      <p:sp>
        <p:nvSpPr>
          <p:cNvPr id="2" name="1 CuadroTexto"/>
          <p:cNvSpPr txBox="1"/>
          <p:nvPr/>
        </p:nvSpPr>
        <p:spPr>
          <a:xfrm>
            <a:off x="361950" y="2133600"/>
            <a:ext cx="8532813" cy="3540125"/>
          </a:xfrm>
          <a:prstGeom prst="rect">
            <a:avLst/>
          </a:prstGeom>
          <a:solidFill>
            <a:srgbClr val="FFFF00"/>
          </a:solidFill>
        </p:spPr>
        <p:txBody>
          <a:bodyPr>
            <a:spAutoFit/>
          </a:bodyPr>
          <a:lstStyle/>
          <a:p>
            <a:pPr marL="88900">
              <a:defRPr/>
            </a:pPr>
            <a:endParaRPr lang="es-ES" sz="1000"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endParaRPr>
          </a:p>
          <a:p>
            <a:pPr marL="88900">
              <a:defRPr/>
            </a:pPr>
            <a:endParaRPr lang="es-ES" sz="1000"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endParaRPr>
          </a:p>
          <a:p>
            <a:pPr marL="446088" indent="-357188">
              <a:buFontTx/>
              <a:buBlip>
                <a:blip r:embed="rId2"/>
              </a:buBlip>
              <a:defRPr/>
            </a:pP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Determinar los contenidos comunes, los estándares de aprendizaje evaluables y el horario lectivo mínimo del bloque de asignaturas troncales.</a:t>
            </a:r>
          </a:p>
          <a:p>
            <a:pPr marL="446088" indent="-357188">
              <a:buFontTx/>
              <a:buBlip>
                <a:blip r:embed="rId2"/>
              </a:buBlip>
              <a:defRPr/>
            </a:pPr>
            <a:endPar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endParaRPr>
          </a:p>
          <a:p>
            <a:pPr marL="446088" indent="-357188">
              <a:buFontTx/>
              <a:buBlip>
                <a:blip r:embed="rId2"/>
              </a:buBlip>
              <a:defRPr/>
            </a:pP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Determinar los estándares de aprendizaje evaluables relativos a los contenidos del bloque de asignaturas específicas.</a:t>
            </a:r>
          </a:p>
          <a:p>
            <a:pPr marL="446088" indent="-357188">
              <a:buFontTx/>
              <a:buBlip>
                <a:blip r:embed="rId2"/>
              </a:buBlip>
              <a:defRPr/>
            </a:pPr>
            <a:endPar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endParaRPr>
          </a:p>
          <a:p>
            <a:pPr marL="446088" indent="-357188">
              <a:buFontTx/>
              <a:buBlip>
                <a:blip r:embed="rId2"/>
              </a:buBlip>
              <a:defRPr/>
            </a:pP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Determinar los criterios de evaluación del logro de los objetivos de las enseñanzas y etapas educativas y del grado de adquisición de las competencias correspondientes.</a:t>
            </a:r>
          </a:p>
          <a:p>
            <a:pPr marL="88900">
              <a:defRPr/>
            </a:pPr>
            <a:endParaRPr lang="es-ES" sz="1000"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endParaRPr>
          </a:p>
          <a:p>
            <a:pPr marL="447675" lvl="1" indent="-269875">
              <a:buFontTx/>
              <a:buBlip>
                <a:blip r:embed="rId2"/>
              </a:buBlip>
              <a:defRPr/>
            </a:pPr>
            <a:endParaRPr lang="es-ES" sz="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4583" name="7 CuadroTexto"/>
          <p:cNvSpPr txBox="1">
            <a:spLocks noChangeArrowheads="1"/>
          </p:cNvSpPr>
          <p:nvPr/>
        </p:nvSpPr>
        <p:spPr bwMode="auto">
          <a:xfrm>
            <a:off x="317500" y="1598613"/>
            <a:ext cx="8569325" cy="369887"/>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r>
              <a:rPr lang="es-ES" altLang="es-ES" sz="1800" b="1">
                <a:solidFill>
                  <a:srgbClr val="FFFFFF"/>
                </a:solidFill>
                <a:latin typeface="Verdana" pitchFamily="34" charset="0"/>
              </a:rPr>
              <a:t>  </a:t>
            </a:r>
            <a:r>
              <a:rPr lang="es-ES" altLang="es-ES" sz="1800">
                <a:solidFill>
                  <a:srgbClr val="FFFFFF"/>
                </a:solidFill>
                <a:latin typeface="Verdana" pitchFamily="34" charset="0"/>
              </a:rPr>
              <a:t>Corresponderá al </a:t>
            </a:r>
            <a:r>
              <a:rPr lang="es-ES" altLang="es-ES" sz="1800" b="1">
                <a:solidFill>
                  <a:srgbClr val="FFFFFF"/>
                </a:solidFill>
                <a:latin typeface="Verdana" pitchFamily="34" charset="0"/>
              </a:rPr>
              <a:t>Gobierno</a:t>
            </a:r>
          </a:p>
        </p:txBody>
      </p:sp>
    </p:spTree>
    <p:extLst>
      <p:ext uri="{BB962C8B-B14F-4D97-AF65-F5344CB8AC3E}">
        <p14:creationId xmlns:p14="http://schemas.microsoft.com/office/powerpoint/2010/main" val="1677385619"/>
      </p:ext>
    </p:extLst>
  </p:cSld>
  <p:clrMapOvr>
    <a:masterClrMapping/>
  </p:clrMapOvr>
  <p:transition spd="slow">
    <p:strips dir="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12643"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15716"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12645"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15718"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12647"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12648" name="Text Box 5"/>
          <p:cNvSpPr txBox="1">
            <a:spLocks noChangeArrowheads="1"/>
          </p:cNvSpPr>
          <p:nvPr/>
        </p:nvSpPr>
        <p:spPr bwMode="auto">
          <a:xfrm>
            <a:off x="0" y="0"/>
            <a:ext cx="9144000" cy="1038225"/>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defTabSz="2489200">
              <a:defRPr>
                <a:solidFill>
                  <a:schemeClr val="tx1"/>
                </a:solidFill>
                <a:latin typeface="Arial" pitchFamily="34" charset="0"/>
              </a:defRPr>
            </a:lvl1pPr>
            <a:lvl2pPr marL="914400" indent="-285750" defTabSz="2489200">
              <a:defRPr>
                <a:solidFill>
                  <a:schemeClr val="tx1"/>
                </a:solidFill>
                <a:latin typeface="Arial" pitchFamily="34" charset="0"/>
              </a:defRPr>
            </a:lvl2pPr>
            <a:lvl3pPr marL="1322388" indent="-228600" defTabSz="2489200">
              <a:defRPr>
                <a:solidFill>
                  <a:schemeClr val="tx1"/>
                </a:solidFill>
                <a:latin typeface="Arial" pitchFamily="34" charset="0"/>
              </a:defRPr>
            </a:lvl3pPr>
            <a:lvl4pPr marL="1730375" indent="-228600" defTabSz="2489200">
              <a:defRPr>
                <a:solidFill>
                  <a:schemeClr val="tx1"/>
                </a:solidFill>
                <a:latin typeface="Arial" pitchFamily="34" charset="0"/>
              </a:defRPr>
            </a:lvl4pPr>
            <a:lvl5pPr marL="2138363" indent="-228600" defTabSz="2489200">
              <a:defRPr>
                <a:solidFill>
                  <a:schemeClr val="tx1"/>
                </a:solidFill>
                <a:latin typeface="Arial" pitchFamily="34" charset="0"/>
              </a:defRPr>
            </a:lvl5pPr>
            <a:lvl6pPr marL="2595563" indent="-228600" defTabSz="2489200" fontAlgn="base">
              <a:spcBef>
                <a:spcPct val="0"/>
              </a:spcBef>
              <a:spcAft>
                <a:spcPct val="0"/>
              </a:spcAft>
              <a:defRPr>
                <a:solidFill>
                  <a:schemeClr val="tx1"/>
                </a:solidFill>
                <a:latin typeface="Arial" pitchFamily="34" charset="0"/>
              </a:defRPr>
            </a:lvl6pPr>
            <a:lvl7pPr marL="3052763" indent="-228600" defTabSz="2489200" fontAlgn="base">
              <a:spcBef>
                <a:spcPct val="0"/>
              </a:spcBef>
              <a:spcAft>
                <a:spcPct val="0"/>
              </a:spcAft>
              <a:defRPr>
                <a:solidFill>
                  <a:schemeClr val="tx1"/>
                </a:solidFill>
                <a:latin typeface="Arial" pitchFamily="34" charset="0"/>
              </a:defRPr>
            </a:lvl7pPr>
            <a:lvl8pPr marL="3509963" indent="-228600" defTabSz="2489200" fontAlgn="base">
              <a:spcBef>
                <a:spcPct val="0"/>
              </a:spcBef>
              <a:spcAft>
                <a:spcPct val="0"/>
              </a:spcAft>
              <a:defRPr>
                <a:solidFill>
                  <a:schemeClr val="tx1"/>
                </a:solidFill>
                <a:latin typeface="Arial" pitchFamily="34" charset="0"/>
              </a:defRPr>
            </a:lvl8pPr>
            <a:lvl9pPr marL="3967163" indent="-228600" defTabSz="2489200" fontAlgn="base">
              <a:spcBef>
                <a:spcPct val="0"/>
              </a:spcBef>
              <a:spcAft>
                <a:spcPct val="0"/>
              </a:spcAft>
              <a:defRPr>
                <a:solidFill>
                  <a:schemeClr val="tx1"/>
                </a:solidFill>
                <a:latin typeface="Arial" pitchFamily="34" charset="0"/>
              </a:defRPr>
            </a:lvl9pPr>
          </a:lstStyle>
          <a:p>
            <a:pPr algn="just">
              <a:spcBef>
                <a:spcPct val="50000"/>
              </a:spcBef>
              <a:defRPr/>
            </a:pPr>
            <a:endParaRPr lang="es-ES" altLang="es-ES" sz="800" b="1" smtClean="0">
              <a:solidFill>
                <a:srgbClr val="333399"/>
              </a:solidFill>
              <a:latin typeface="Verdana" pitchFamily="34" charset="0"/>
            </a:endParaRPr>
          </a:p>
          <a:p>
            <a:pPr>
              <a:spcBef>
                <a:spcPct val="50000"/>
              </a:spcBef>
              <a:defRPr/>
            </a:pPr>
            <a:r>
              <a:rPr lang="es-ES" altLang="es-ES" sz="2000" b="1" smtClean="0">
                <a:solidFill>
                  <a:srgbClr val="333399"/>
                </a:solidFill>
                <a:latin typeface="Verdana" pitchFamily="34" charset="0"/>
              </a:rPr>
              <a:t>  La concreción del currículo en el proyecto educativo </a:t>
            </a:r>
          </a:p>
          <a:p>
            <a:pPr algn="just">
              <a:spcBef>
                <a:spcPct val="50000"/>
              </a:spcBef>
              <a:defRPr/>
            </a:pPr>
            <a:endParaRPr lang="es-ES" altLang="es-ES" sz="1600" b="1" smtClean="0">
              <a:solidFill>
                <a:srgbClr val="333399"/>
              </a:solidFill>
              <a:latin typeface="Verdana" pitchFamily="34" charset="0"/>
            </a:endParaRPr>
          </a:p>
        </p:txBody>
      </p:sp>
      <p:sp>
        <p:nvSpPr>
          <p:cNvPr id="112649"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12650"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defRPr/>
            </a:pPr>
            <a:endParaRPr lang="es-ES" altLang="es-ES" sz="1300" b="1" smtClean="0">
              <a:solidFill>
                <a:srgbClr val="FFFFFF"/>
              </a:solidFill>
              <a:latin typeface="Verdana" pitchFamily="34" charset="0"/>
            </a:endParaRPr>
          </a:p>
          <a:p>
            <a:pPr algn="r">
              <a:defRPr/>
            </a:pPr>
            <a:endParaRPr lang="es-ES" altLang="es-ES" sz="1300" b="1" smtClean="0">
              <a:solidFill>
                <a:srgbClr val="000066"/>
              </a:solidFill>
              <a:latin typeface="Verdana" pitchFamily="34" charset="0"/>
            </a:endParaRPr>
          </a:p>
          <a:p>
            <a:pPr algn="r">
              <a:defRPr/>
            </a:pPr>
            <a:endParaRPr lang="es-ES" altLang="es-ES" sz="1300" b="1" smtClean="0">
              <a:solidFill>
                <a:srgbClr val="000066"/>
              </a:solidFill>
              <a:latin typeface="Verdana" pitchFamily="34" charset="0"/>
            </a:endParaRPr>
          </a:p>
        </p:txBody>
      </p:sp>
      <p:sp>
        <p:nvSpPr>
          <p:cNvPr id="112651"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12652"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12653"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12654" name="Line 14"/>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12656" name="Rectangle 16"/>
          <p:cNvSpPr>
            <a:spLocks noChangeArrowheads="1"/>
          </p:cNvSpPr>
          <p:nvPr/>
        </p:nvSpPr>
        <p:spPr bwMode="auto">
          <a:xfrm>
            <a:off x="-3911600" y="206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s-ES_tradnl" altLang="es-ES">
              <a:solidFill>
                <a:srgbClr val="000000"/>
              </a:solidFill>
            </a:endParaRPr>
          </a:p>
        </p:txBody>
      </p:sp>
      <p:sp>
        <p:nvSpPr>
          <p:cNvPr id="112657" name="Text Box 17"/>
          <p:cNvSpPr txBox="1">
            <a:spLocks noChangeArrowheads="1"/>
          </p:cNvSpPr>
          <p:nvPr/>
        </p:nvSpPr>
        <p:spPr bwMode="auto">
          <a:xfrm>
            <a:off x="323850" y="1412875"/>
            <a:ext cx="8569325" cy="3079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ES_tradnl" altLang="es-ES" sz="1400" dirty="0">
                <a:solidFill>
                  <a:srgbClr val="CC0000"/>
                </a:solidFill>
                <a:latin typeface="Verdana" pitchFamily="34" charset="0"/>
              </a:rPr>
              <a:t>Contribución de las materias al desarrollo de las competencias clave </a:t>
            </a:r>
            <a:r>
              <a:rPr lang="es-ES_tradnl" altLang="es-ES" sz="1400" dirty="0" smtClean="0">
                <a:solidFill>
                  <a:srgbClr val="CC0000"/>
                </a:solidFill>
                <a:latin typeface="Verdana" pitchFamily="34" charset="0"/>
              </a:rPr>
              <a:t>en el Bachillerato</a:t>
            </a:r>
            <a:endParaRPr lang="es-ES_tradnl" altLang="es-ES" sz="1400" dirty="0">
              <a:solidFill>
                <a:srgbClr val="CC0000"/>
              </a:solidFill>
              <a:latin typeface="Verdana" pitchFamily="34" charset="0"/>
            </a:endParaRPr>
          </a:p>
        </p:txBody>
      </p:sp>
      <p:sp>
        <p:nvSpPr>
          <p:cNvPr id="112700" name="Rectangle 60"/>
          <p:cNvSpPr>
            <a:spLocks noChangeArrowheads="1"/>
          </p:cNvSpPr>
          <p:nvPr/>
        </p:nvSpPr>
        <p:spPr bwMode="auto">
          <a:xfrm>
            <a:off x="-2444750" y="3946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s-ES_tradnl" altLang="es-ES">
              <a:solidFill>
                <a:srgbClr val="000000"/>
              </a:solidFill>
            </a:endParaRPr>
          </a:p>
        </p:txBody>
      </p:sp>
      <p:sp>
        <p:nvSpPr>
          <p:cNvPr id="112702" name="Rectangle 62"/>
          <p:cNvSpPr>
            <a:spLocks noChangeArrowheads="1"/>
          </p:cNvSpPr>
          <p:nvPr/>
        </p:nvSpPr>
        <p:spPr bwMode="auto">
          <a:xfrm>
            <a:off x="-98425" y="2295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s-ES_tradnl" altLang="es-ES">
              <a:solidFill>
                <a:srgbClr val="000000"/>
              </a:solidFill>
            </a:endParaRPr>
          </a:p>
        </p:txBody>
      </p:sp>
      <p:graphicFrame>
        <p:nvGraphicFramePr>
          <p:cNvPr id="112787" name="Group 147"/>
          <p:cNvGraphicFramePr>
            <a:graphicFrameLocks noGrp="1"/>
          </p:cNvGraphicFramePr>
          <p:nvPr/>
        </p:nvGraphicFramePr>
        <p:xfrm>
          <a:off x="323850" y="1989138"/>
          <a:ext cx="8640763" cy="533400"/>
        </p:xfrm>
        <a:graphic>
          <a:graphicData uri="http://schemas.openxmlformats.org/drawingml/2006/table">
            <a:tbl>
              <a:tblPr/>
              <a:tblGrid>
                <a:gridCol w="8640763"/>
              </a:tblGrid>
              <a:tr h="201613">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100" b="0" i="0" u="none" strike="noStrike" cap="none" normalizeH="0" baseline="0" smtClean="0">
                          <a:ln>
                            <a:noFill/>
                          </a:ln>
                          <a:solidFill>
                            <a:schemeClr val="tx1"/>
                          </a:solidFill>
                          <a:effectLst/>
                          <a:latin typeface="Palatino Linotype" pitchFamily="18" charset="0"/>
                          <a:ea typeface="SimSun" pitchFamily="2" charset="-122"/>
                          <a:cs typeface="NewsGotT-Regu"/>
                        </a:rPr>
                        <a:t>Competencia clave</a:t>
                      </a:r>
                      <a:endParaRPr kumimoji="0" lang="es-ES" altLang="zh-CN" sz="1800" b="0" i="0" u="none" strike="noStrike" cap="none" normalizeH="0" baseline="0" smtClean="0">
                        <a:ln>
                          <a:noFill/>
                        </a:ln>
                        <a:solidFill>
                          <a:schemeClr val="tx1"/>
                        </a:solidFill>
                        <a:effectLst/>
                        <a:latin typeface="Arial" pitchFamily="34" charset="0"/>
                        <a:ea typeface="SimSun" pitchFamily="2" charset="-122"/>
                        <a:cs typeface="NewsGotT-Regu"/>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0">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112718" name="Rectangle 78"/>
          <p:cNvSpPr>
            <a:spLocks noChangeArrowheads="1"/>
          </p:cNvSpPr>
          <p:nvPr/>
        </p:nvSpPr>
        <p:spPr bwMode="auto">
          <a:xfrm>
            <a:off x="-98425"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s-ES_tradnl" altLang="es-ES">
              <a:solidFill>
                <a:srgbClr val="000000"/>
              </a:solidFill>
            </a:endParaRPr>
          </a:p>
        </p:txBody>
      </p:sp>
      <p:graphicFrame>
        <p:nvGraphicFramePr>
          <p:cNvPr id="112788" name="Group 148"/>
          <p:cNvGraphicFramePr>
            <a:graphicFrameLocks noGrp="1"/>
          </p:cNvGraphicFramePr>
          <p:nvPr>
            <p:extLst>
              <p:ext uri="{D42A27DB-BD31-4B8C-83A1-F6EECF244321}">
                <p14:modId xmlns:p14="http://schemas.microsoft.com/office/powerpoint/2010/main" val="3495455204"/>
              </p:ext>
            </p:extLst>
          </p:nvPr>
        </p:nvGraphicFramePr>
        <p:xfrm>
          <a:off x="323850" y="2828925"/>
          <a:ext cx="8640763" cy="2041872"/>
        </p:xfrm>
        <a:graphic>
          <a:graphicData uri="http://schemas.openxmlformats.org/drawingml/2006/table">
            <a:tbl>
              <a:tblPr/>
              <a:tblGrid>
                <a:gridCol w="1728788"/>
                <a:gridCol w="6911975"/>
              </a:tblGrid>
              <a:tr h="258993">
                <a:tc gridSpan="2">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100" b="0" i="0" u="none" strike="noStrike" cap="none" normalizeH="0" baseline="0" dirty="0" smtClean="0">
                          <a:ln>
                            <a:noFill/>
                          </a:ln>
                          <a:solidFill>
                            <a:schemeClr val="tx1"/>
                          </a:solidFill>
                          <a:effectLst/>
                          <a:latin typeface="Palatino Linotype" pitchFamily="18" charset="0"/>
                          <a:ea typeface="SimSun" pitchFamily="2" charset="-122"/>
                          <a:cs typeface="NewsGotT-Regu"/>
                        </a:rPr>
                        <a:t>Contribución de las materias al desarrollo de la competencia clave</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NewsGotT-Regu"/>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s-ES"/>
                    </a:p>
                  </a:txBody>
                  <a:tcPr/>
                </a:tc>
              </a:tr>
              <a:tr h="274229">
                <a:tc gridSpan="2">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696" marB="4569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r>
              <a:tr h="258993">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100" b="0" i="0" u="none" strike="noStrike" cap="none" normalizeH="0" baseline="0" dirty="0" smtClean="0">
                          <a:ln>
                            <a:noFill/>
                          </a:ln>
                          <a:solidFill>
                            <a:schemeClr val="tx1"/>
                          </a:solidFill>
                          <a:effectLst/>
                          <a:latin typeface="Palatino Linotype" pitchFamily="18" charset="0"/>
                          <a:ea typeface="SimSun" pitchFamily="2" charset="-122"/>
                          <a:cs typeface="NewsGotT-Regu"/>
                        </a:rPr>
                        <a:t>Materias</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NewsGotT-Regu"/>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100" b="0" i="0" u="none" strike="noStrike" cap="none" normalizeH="0" baseline="0" smtClean="0">
                          <a:ln>
                            <a:noFill/>
                          </a:ln>
                          <a:solidFill>
                            <a:schemeClr val="tx1"/>
                          </a:solidFill>
                          <a:effectLst/>
                          <a:latin typeface="Palatino Linotype" pitchFamily="18" charset="0"/>
                          <a:ea typeface="SimSun" pitchFamily="2" charset="-122"/>
                          <a:cs typeface="NewsGotT-Regu"/>
                        </a:rPr>
                        <a:t>Contribución</a:t>
                      </a:r>
                      <a:endParaRPr kumimoji="0" lang="es-ES" altLang="zh-CN" sz="1800" b="0" i="0" u="none" strike="noStrike" cap="none" normalizeH="0" baseline="0" smtClean="0">
                        <a:ln>
                          <a:noFill/>
                        </a:ln>
                        <a:solidFill>
                          <a:schemeClr val="tx1"/>
                        </a:solidFill>
                        <a:effectLst/>
                        <a:latin typeface="Arial" pitchFamily="34" charset="0"/>
                        <a:ea typeface="SimSun" pitchFamily="2" charset="-122"/>
                        <a:cs typeface="NewsGotT-Regu"/>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700852">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ES" sz="1000" b="0" i="0" u="none" strike="noStrike" cap="none" normalizeH="0" baseline="0" dirty="0" smtClean="0">
                          <a:ln>
                            <a:noFill/>
                          </a:ln>
                          <a:solidFill>
                            <a:schemeClr val="tx1"/>
                          </a:solidFill>
                          <a:effectLst/>
                          <a:latin typeface="Palatino Linotype" panose="02040502050505030304" pitchFamily="18" charset="0"/>
                        </a:rPr>
                        <a:t>Materia …</a:t>
                      </a:r>
                    </a:p>
                  </a:txBody>
                  <a:tcPr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smtClean="0">
                          <a:ln>
                            <a:noFill/>
                          </a:ln>
                          <a:solidFill>
                            <a:schemeClr val="tx1"/>
                          </a:solidFill>
                          <a:effectLst/>
                          <a:latin typeface="Palatino Linotype" pitchFamily="18" charset="0"/>
                          <a:ea typeface="SimSun" pitchFamily="2" charset="-122"/>
                          <a:cs typeface="NewsGotT-Regu"/>
                        </a:rPr>
                        <a:t>(La contribución de las materias puede obtenerse de la introducción que, para cada una de ellas, se considera en el Anexo I de la Orden de 14 de julio de 2016 (BOJA de 28 de julio) por la que se desarrolla el currículo correspondiente al Bachillerato  en la Comunidad Autónoma de Andalucía, se regulan determinados aspectos de la atención a la diversidad y se establece la ordenación de la evaluación del proceso de aprendizaje del alumnado)</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NewsGotT-Regu"/>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74229">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ES" sz="1000" b="0" i="0" u="none" strike="noStrike" cap="none" normalizeH="0" baseline="0" dirty="0" smtClean="0">
                          <a:ln>
                            <a:noFill/>
                          </a:ln>
                          <a:solidFill>
                            <a:schemeClr val="tx1"/>
                          </a:solidFill>
                          <a:effectLst/>
                          <a:latin typeface="Palatino Linotype" panose="02040502050505030304" pitchFamily="18" charset="0"/>
                        </a:rPr>
                        <a:t>Materia …</a:t>
                      </a:r>
                    </a:p>
                  </a:txBody>
                  <a:tcPr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74229">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ES" sz="1000" b="0" i="0" u="none" strike="noStrike" cap="none" normalizeH="0" baseline="0" dirty="0" smtClean="0">
                          <a:ln>
                            <a:noFill/>
                          </a:ln>
                          <a:solidFill>
                            <a:schemeClr val="tx1"/>
                          </a:solidFill>
                          <a:effectLst/>
                          <a:latin typeface="Palatino Linotype" panose="02040502050505030304" pitchFamily="18" charset="0"/>
                        </a:rPr>
                        <a:t>Materia …</a:t>
                      </a:r>
                    </a:p>
                  </a:txBody>
                  <a:tcPr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112784" name="Rectangle 144"/>
          <p:cNvSpPr>
            <a:spLocks noChangeArrowheads="1"/>
          </p:cNvSpPr>
          <p:nvPr/>
        </p:nvSpPr>
        <p:spPr bwMode="auto">
          <a:xfrm>
            <a:off x="-98425" y="456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s-ES_tradnl" altLang="es-ES">
              <a:solidFill>
                <a:srgbClr val="000000"/>
              </a:solidFill>
            </a:endParaRPr>
          </a:p>
        </p:txBody>
      </p:sp>
    </p:spTree>
    <p:extLst>
      <p:ext uri="{BB962C8B-B14F-4D97-AF65-F5344CB8AC3E}">
        <p14:creationId xmlns:p14="http://schemas.microsoft.com/office/powerpoint/2010/main" val="1925812435"/>
      </p:ext>
    </p:extLst>
  </p:cSld>
  <p:clrMapOvr>
    <a:masterClrMapping/>
  </p:clrMapOvr>
  <p:transition spd="slow">
    <p:cover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1859"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1860" name="Rectangle 4"/>
          <p:cNvSpPr>
            <a:spLocks noGrp="1" noChangeArrowheads="1"/>
          </p:cNvSpPr>
          <p:nvPr>
            <p:ph type="ctrTitle"/>
          </p:nvPr>
        </p:nvSpPr>
        <p:spPr>
          <a:xfrm>
            <a:off x="0" y="0"/>
            <a:ext cx="9144000" cy="6310313"/>
          </a:xfrm>
          <a:solidFill>
            <a:srgbClr val="CC3300"/>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21861"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1862" name="Rectangle 6" descr="20%"/>
          <p:cNvSpPr>
            <a:spLocks noGrp="1" noChangeArrowheads="1"/>
          </p:cNvSpPr>
          <p:nvPr>
            <p:ph type="subTitle" idx="1"/>
          </p:nvPr>
        </p:nvSpPr>
        <p:spPr>
          <a:xfrm>
            <a:off x="0" y="6323013"/>
            <a:ext cx="9144000" cy="534987"/>
          </a:xfrm>
          <a:pattFill prst="pct20">
            <a:fgClr>
              <a:srgbClr val="003399"/>
            </a:fgClr>
            <a:bgClr>
              <a:schemeClr val="bg1"/>
            </a:bgClr>
          </a:pattFill>
        </p:spPr>
        <p:txBody>
          <a:bodyPr/>
          <a:lstStyle/>
          <a:p>
            <a:pPr algn="just" eaLnBrk="1" hangingPunct="1">
              <a:lnSpc>
                <a:spcPct val="80000"/>
              </a:lnSpc>
              <a:tabLst>
                <a:tab pos="8694738" algn="l"/>
              </a:tabLst>
            </a:pPr>
            <a:endParaRPr lang="es-ES" altLang="es-ES" sz="1000" smtClean="0"/>
          </a:p>
          <a:p>
            <a:pPr algn="just" eaLnBrk="1" hangingPunct="1">
              <a:lnSpc>
                <a:spcPct val="80000"/>
              </a:lnSpc>
              <a:tabLst>
                <a:tab pos="8694738" algn="l"/>
              </a:tabLst>
            </a:pPr>
            <a:endParaRPr lang="es-ES" altLang="es-ES" sz="1000" smtClean="0"/>
          </a:p>
          <a:p>
            <a:pPr algn="just" eaLnBrk="1" hangingPunct="1">
              <a:lnSpc>
                <a:spcPct val="80000"/>
              </a:lnSpc>
              <a:tabLst>
                <a:tab pos="8694738" algn="l"/>
              </a:tabLst>
            </a:pPr>
            <a:endParaRPr lang="es-ES" altLang="es-ES" sz="1000" smtClean="0"/>
          </a:p>
        </p:txBody>
      </p:sp>
      <p:sp>
        <p:nvSpPr>
          <p:cNvPr id="121863"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1864" name="Text Box 8"/>
          <p:cNvSpPr txBox="1">
            <a:spLocks noChangeArrowheads="1"/>
          </p:cNvSpPr>
          <p:nvPr/>
        </p:nvSpPr>
        <p:spPr bwMode="auto">
          <a:xfrm>
            <a:off x="0" y="0"/>
            <a:ext cx="9144000" cy="703263"/>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pPr>
            <a:endParaRPr lang="es-ES" altLang="es-ES" sz="1600" b="1">
              <a:solidFill>
                <a:srgbClr val="333399"/>
              </a:solidFill>
              <a:latin typeface="Verdana" pitchFamily="34" charset="0"/>
            </a:endParaRPr>
          </a:p>
          <a:p>
            <a:pPr algn="just" eaLnBrk="1" hangingPunct="1">
              <a:spcBef>
                <a:spcPct val="50000"/>
              </a:spcBef>
              <a:buFontTx/>
              <a:buNone/>
            </a:pPr>
            <a:endParaRPr lang="es-ES" altLang="es-ES" sz="1600" b="1">
              <a:solidFill>
                <a:srgbClr val="333399"/>
              </a:solidFill>
              <a:latin typeface="Verdana" pitchFamily="34" charset="0"/>
            </a:endParaRPr>
          </a:p>
        </p:txBody>
      </p:sp>
      <p:sp>
        <p:nvSpPr>
          <p:cNvPr id="121865"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1866" name="Text Box 10"/>
          <p:cNvSpPr txBox="1">
            <a:spLocks noChangeArrowheads="1"/>
          </p:cNvSpPr>
          <p:nvPr/>
        </p:nvSpPr>
        <p:spPr bwMode="auto">
          <a:xfrm>
            <a:off x="0" y="6170613"/>
            <a:ext cx="9144000" cy="687387"/>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21867"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1868" name="Text Box 12"/>
          <p:cNvSpPr txBox="1">
            <a:spLocks noChangeArrowheads="1"/>
          </p:cNvSpPr>
          <p:nvPr/>
        </p:nvSpPr>
        <p:spPr bwMode="auto">
          <a:xfrm>
            <a:off x="3122613" y="1196975"/>
            <a:ext cx="5697537" cy="46166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defTabSz="2489200" eaLnBrk="0" hangingPunct="0">
              <a:spcBef>
                <a:spcPct val="20000"/>
              </a:spcBef>
              <a:buChar char="•"/>
              <a:defRPr sz="1400">
                <a:solidFill>
                  <a:schemeClr val="tx1"/>
                </a:solidFill>
                <a:latin typeface="Arial" pitchFamily="34" charset="0"/>
              </a:defRPr>
            </a:lvl1pPr>
            <a:lvl2pPr marL="355600" indent="88900" defTabSz="2489200" eaLnBrk="0" hangingPunct="0">
              <a:spcBef>
                <a:spcPct val="20000"/>
              </a:spcBef>
              <a:buChar char="–"/>
              <a:defRPr sz="1400">
                <a:solidFill>
                  <a:schemeClr val="tx1"/>
                </a:solidFill>
                <a:latin typeface="Arial" pitchFamily="34" charset="0"/>
              </a:defRPr>
            </a:lvl2pPr>
            <a:lvl3pPr marL="1536700" indent="-457200" defTabSz="2489200" eaLnBrk="0" hangingPunct="0">
              <a:spcBef>
                <a:spcPct val="20000"/>
              </a:spcBef>
              <a:buChar char="•"/>
              <a:defRPr sz="1400">
                <a:solidFill>
                  <a:schemeClr val="tx1"/>
                </a:solidFill>
                <a:latin typeface="Arial" pitchFamily="34" charset="0"/>
              </a:defRPr>
            </a:lvl3pPr>
            <a:lvl4pPr marL="1828800" indent="-457200" defTabSz="2489200" eaLnBrk="0" hangingPunct="0">
              <a:spcBef>
                <a:spcPct val="20000"/>
              </a:spcBef>
              <a:buChar char="–"/>
              <a:defRPr sz="1400">
                <a:solidFill>
                  <a:schemeClr val="tx1"/>
                </a:solidFill>
                <a:latin typeface="Arial" pitchFamily="34" charset="0"/>
              </a:defRPr>
            </a:lvl4pPr>
            <a:lvl5pPr marL="2286000" indent="-457200" defTabSz="2489200" eaLnBrk="0" hangingPunct="0">
              <a:spcBef>
                <a:spcPct val="20000"/>
              </a:spcBef>
              <a:buChar char="»"/>
              <a:defRPr sz="1400">
                <a:solidFill>
                  <a:schemeClr val="tx1"/>
                </a:solidFill>
                <a:latin typeface="Arial" pitchFamily="34" charset="0"/>
              </a:defRPr>
            </a:lvl5pPr>
            <a:lvl6pPr marL="2743200" indent="-457200" defTabSz="2489200" eaLnBrk="0" fontAlgn="base" hangingPunct="0">
              <a:spcBef>
                <a:spcPct val="20000"/>
              </a:spcBef>
              <a:spcAft>
                <a:spcPct val="0"/>
              </a:spcAft>
              <a:buChar char="»"/>
              <a:defRPr sz="1400">
                <a:solidFill>
                  <a:schemeClr val="tx1"/>
                </a:solidFill>
                <a:latin typeface="Arial" pitchFamily="34" charset="0"/>
              </a:defRPr>
            </a:lvl6pPr>
            <a:lvl7pPr marL="3200400" indent="-457200" defTabSz="2489200" eaLnBrk="0" fontAlgn="base" hangingPunct="0">
              <a:spcBef>
                <a:spcPct val="20000"/>
              </a:spcBef>
              <a:spcAft>
                <a:spcPct val="0"/>
              </a:spcAft>
              <a:buChar char="»"/>
              <a:defRPr sz="1400">
                <a:solidFill>
                  <a:schemeClr val="tx1"/>
                </a:solidFill>
                <a:latin typeface="Arial" pitchFamily="34" charset="0"/>
              </a:defRPr>
            </a:lvl7pPr>
            <a:lvl8pPr marL="3657600" indent="-457200" defTabSz="2489200" eaLnBrk="0" fontAlgn="base" hangingPunct="0">
              <a:spcBef>
                <a:spcPct val="20000"/>
              </a:spcBef>
              <a:spcAft>
                <a:spcPct val="0"/>
              </a:spcAft>
              <a:buChar char="»"/>
              <a:defRPr sz="1400">
                <a:solidFill>
                  <a:schemeClr val="tx1"/>
                </a:solidFill>
                <a:latin typeface="Arial" pitchFamily="34" charset="0"/>
              </a:defRPr>
            </a:lvl8pPr>
            <a:lvl9pPr marL="4114800" indent="-457200" defTabSz="2489200" eaLnBrk="0" fontAlgn="base" hangingPunct="0">
              <a:spcBef>
                <a:spcPct val="20000"/>
              </a:spcBef>
              <a:spcAft>
                <a:spcPct val="0"/>
              </a:spcAft>
              <a:buChar char="»"/>
              <a:defRPr sz="1400">
                <a:solidFill>
                  <a:schemeClr val="tx1"/>
                </a:solidFill>
                <a:latin typeface="Arial" pitchFamily="34" charset="0"/>
              </a:defRPr>
            </a:lvl9pPr>
          </a:lstStyle>
          <a:p>
            <a:pPr algn="r" eaLnBrk="1" hangingPunct="1">
              <a:buFontTx/>
              <a:buNone/>
            </a:pPr>
            <a:r>
              <a:rPr lang="es-ES" altLang="es-ES" sz="2400" b="1" dirty="0">
                <a:solidFill>
                  <a:srgbClr val="FFFFFF"/>
                </a:solidFill>
                <a:latin typeface="Verdana" pitchFamily="34" charset="0"/>
              </a:rPr>
              <a:t>Las Programaciones </a:t>
            </a:r>
            <a:r>
              <a:rPr lang="es-ES" altLang="es-ES" sz="2400" b="1" dirty="0" smtClean="0">
                <a:solidFill>
                  <a:srgbClr val="FFFFFF"/>
                </a:solidFill>
                <a:latin typeface="Verdana" pitchFamily="34" charset="0"/>
              </a:rPr>
              <a:t>Didácticas</a:t>
            </a:r>
          </a:p>
        </p:txBody>
      </p:sp>
      <p:sp>
        <p:nvSpPr>
          <p:cNvPr id="121869"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pic>
        <p:nvPicPr>
          <p:cNvPr id="121870" name="Picture 14" descr="j01980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50" y="1117600"/>
            <a:ext cx="2659063"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71" name="Line 1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1872" name="Line 16"/>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Tree>
    <p:extLst>
      <p:ext uri="{BB962C8B-B14F-4D97-AF65-F5344CB8AC3E}">
        <p14:creationId xmlns:p14="http://schemas.microsoft.com/office/powerpoint/2010/main" val="1950989089"/>
      </p:ext>
    </p:extLst>
  </p:cSld>
  <p:clrMapOvr>
    <a:masterClrMapping/>
  </p:clrMapOvr>
  <p:transition spd="slow">
    <p:cover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0" y="0"/>
            <a:ext cx="9144000" cy="6411913"/>
          </a:xfrm>
          <a:solidFill>
            <a:srgbClr val="008000"/>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38915"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1269" name="Text Box 6"/>
          <p:cNvSpPr txBox="1">
            <a:spLocks noChangeArrowheads="1"/>
          </p:cNvSpPr>
          <p:nvPr/>
        </p:nvSpPr>
        <p:spPr bwMode="auto">
          <a:xfrm>
            <a:off x="0" y="6216650"/>
            <a:ext cx="9144000" cy="641350"/>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buFontTx/>
              <a:buNone/>
              <a:defRPr/>
            </a:pPr>
            <a:endParaRPr lang="es-ES" altLang="es-ES" sz="1000" b="1" dirty="0" smtClean="0">
              <a:solidFill>
                <a:srgbClr val="FFFFFF"/>
              </a:solidFill>
              <a:latin typeface="Verdana" pitchFamily="34" charset="0"/>
            </a:endParaRPr>
          </a:p>
          <a:p>
            <a:pPr algn="r" eaLnBrk="1" hangingPunct="1">
              <a:spcBef>
                <a:spcPct val="0"/>
              </a:spcBef>
              <a:buFontTx/>
              <a:buNone/>
              <a:defRPr/>
            </a:pPr>
            <a:endParaRPr lang="es-ES" altLang="es-ES" sz="1300" b="1" dirty="0" smtClean="0">
              <a:solidFill>
                <a:srgbClr val="000066"/>
              </a:solidFill>
              <a:latin typeface="Verdana" pitchFamily="34" charset="0"/>
            </a:endParaRPr>
          </a:p>
          <a:p>
            <a:pPr algn="r" eaLnBrk="1" hangingPunct="1">
              <a:spcBef>
                <a:spcPct val="0"/>
              </a:spcBef>
              <a:buFontTx/>
              <a:buNone/>
              <a:defRPr/>
            </a:pPr>
            <a:endParaRPr lang="es-ES" altLang="es-ES" sz="1300" b="1" dirty="0" smtClean="0">
              <a:solidFill>
                <a:srgbClr val="000066"/>
              </a:solidFill>
              <a:latin typeface="Verdana" pitchFamily="34" charset="0"/>
            </a:endParaRPr>
          </a:p>
        </p:txBody>
      </p:sp>
      <p:sp>
        <p:nvSpPr>
          <p:cNvPr id="2" name="1 CuadroTexto"/>
          <p:cNvSpPr txBox="1"/>
          <p:nvPr/>
        </p:nvSpPr>
        <p:spPr>
          <a:xfrm>
            <a:off x="279251" y="2060848"/>
            <a:ext cx="8569325" cy="3440113"/>
          </a:xfrm>
          <a:prstGeom prst="rect">
            <a:avLst/>
          </a:prstGeom>
          <a:solidFill>
            <a:srgbClr val="FFFF00"/>
          </a:solidFill>
        </p:spPr>
        <p:txBody>
          <a:bodyPr>
            <a:spAutoFit/>
          </a:bodyPr>
          <a:lstStyle/>
          <a:p>
            <a:pPr marL="177800">
              <a:defRPr/>
            </a:pPr>
            <a:endPar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endParaRPr>
          </a:p>
          <a:p>
            <a:pPr marL="177800">
              <a:defRPr/>
            </a:pP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“Los departamentos de coordinación didáctica elaborarán las </a:t>
            </a:r>
            <a:r>
              <a:rPr lang="es-ES" b="1"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programaciones</a:t>
            </a: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 correspondientes a los distintos cursos de las materias </a:t>
            </a:r>
            <a:r>
              <a:rPr lang="es-ES" dirty="0" smtClean="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que </a:t>
            </a: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tengan </a:t>
            </a:r>
            <a:r>
              <a:rPr lang="es-ES" dirty="0" smtClean="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asignadas </a:t>
            </a: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a partir de lo establecido en los Anexos I, II y III, mediante la </a:t>
            </a:r>
            <a:r>
              <a:rPr lang="es-ES" b="1"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concreción de los objetivos </a:t>
            </a: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establecidos, la </a:t>
            </a:r>
            <a:r>
              <a:rPr lang="es-ES" b="1" dirty="0" smtClean="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ordenación de </a:t>
            </a:r>
            <a:r>
              <a:rPr lang="es-ES" b="1"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los contenidos</a:t>
            </a: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 los </a:t>
            </a:r>
            <a:r>
              <a:rPr lang="es-ES" b="1"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criterios, procedimientos e instrumentos de </a:t>
            </a:r>
            <a:r>
              <a:rPr lang="es-ES" b="1" dirty="0" smtClean="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evaluación y calificación, </a:t>
            </a:r>
            <a:r>
              <a:rPr lang="es-ES" b="1"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y su vinculación con el resto de elementos del currículo</a:t>
            </a: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 así como el establecimiento de la </a:t>
            </a:r>
            <a:r>
              <a:rPr lang="es-ES" b="1"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metodología didáctica</a:t>
            </a: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a:t>
            </a:r>
          </a:p>
          <a:p>
            <a:pPr marL="177800">
              <a:defRPr/>
            </a:pPr>
            <a:endPar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endParaRPr>
          </a:p>
          <a:p>
            <a:pPr marL="177800">
              <a:defRPr/>
            </a:pPr>
            <a:r>
              <a:rPr lang="es-ES" sz="1400"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Artículo </a:t>
            </a:r>
            <a:r>
              <a:rPr lang="es-ES" sz="1400" dirty="0" smtClean="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2.5 </a:t>
            </a:r>
            <a:r>
              <a:rPr lang="es-ES" sz="1400"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de la Orden de 14 de julio de </a:t>
            </a:r>
            <a:r>
              <a:rPr lang="es-ES" sz="1400" dirty="0" smtClean="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2016 (Bachillerato)</a:t>
            </a:r>
            <a:endParaRPr lang="es-ES" sz="1400"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endParaRPr>
          </a:p>
          <a:p>
            <a:pPr marL="177800" lvl="1">
              <a:defRPr/>
            </a:pPr>
            <a:endParaRPr lang="es-ES" sz="115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447675" lvl="1" indent="-269875">
              <a:buFontTx/>
              <a:buBlip>
                <a:blip r:embed="rId2"/>
              </a:buBlip>
              <a:defRPr/>
            </a:pPr>
            <a:endParaRPr lang="es-ES" sz="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271" name="7 CuadroTexto"/>
          <p:cNvSpPr txBox="1">
            <a:spLocks noChangeArrowheads="1"/>
          </p:cNvSpPr>
          <p:nvPr/>
        </p:nvSpPr>
        <p:spPr bwMode="auto">
          <a:xfrm>
            <a:off x="257175" y="1540669"/>
            <a:ext cx="8567738" cy="369887"/>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defRPr/>
            </a:pPr>
            <a:r>
              <a:rPr lang="es-ES" altLang="es-ES" sz="1600" b="1" smtClean="0">
                <a:solidFill>
                  <a:srgbClr val="FFFFFF"/>
                </a:solidFill>
              </a:rPr>
              <a:t>   </a:t>
            </a:r>
            <a:r>
              <a:rPr lang="es-ES" altLang="es-ES" sz="1800" b="1" smtClean="0">
                <a:solidFill>
                  <a:srgbClr val="FFFFFF"/>
                </a:solidFill>
                <a:latin typeface="Verdana" pitchFamily="34" charset="0"/>
                <a:ea typeface="Verdana" pitchFamily="34" charset="0"/>
                <a:cs typeface="Verdana" pitchFamily="34" charset="0"/>
              </a:rPr>
              <a:t>Las programaciones didácticas</a:t>
            </a:r>
          </a:p>
        </p:txBody>
      </p:sp>
      <p:sp>
        <p:nvSpPr>
          <p:cNvPr id="8" name="Text Box 4"/>
          <p:cNvSpPr txBox="1">
            <a:spLocks noChangeArrowheads="1"/>
          </p:cNvSpPr>
          <p:nvPr/>
        </p:nvSpPr>
        <p:spPr bwMode="auto">
          <a:xfrm>
            <a:off x="0" y="0"/>
            <a:ext cx="9144000" cy="1169551"/>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a:buFontTx/>
              <a:buNone/>
              <a:defRPr/>
            </a:pPr>
            <a:r>
              <a:rPr lang="es-ES" altLang="es-ES" sz="2000" b="1" dirty="0" smtClean="0">
                <a:solidFill>
                  <a:srgbClr val="333399"/>
                </a:solidFill>
                <a:latin typeface="Verdana" pitchFamily="34" charset="0"/>
              </a:rPr>
              <a:t>Criterios generales para la elaboración de las                        programaciones didácticas</a:t>
            </a:r>
            <a:endParaRPr lang="es-ES" altLang="es-ES" sz="2000" b="1" dirty="0" smtClean="0">
              <a:solidFill>
                <a:srgbClr val="0033CC"/>
              </a:solidFill>
              <a:latin typeface="Verdana" pitchFamily="34" charset="0"/>
            </a:endParaRPr>
          </a:p>
          <a:p>
            <a:pPr eaLnBrk="1" hangingPunct="1">
              <a:spcBef>
                <a:spcPct val="50000"/>
              </a:spcBef>
              <a:buFontTx/>
              <a:buNone/>
              <a:defRPr/>
            </a:pPr>
            <a:endParaRPr lang="es-ES" altLang="es-ES" sz="1200" b="1" dirty="0" smtClean="0">
              <a:solidFill>
                <a:srgbClr val="CC0000"/>
              </a:solidFill>
              <a:latin typeface="Verdana" pitchFamily="34" charset="0"/>
            </a:endParaRPr>
          </a:p>
        </p:txBody>
      </p:sp>
    </p:spTree>
    <p:extLst>
      <p:ext uri="{BB962C8B-B14F-4D97-AF65-F5344CB8AC3E}">
        <p14:creationId xmlns:p14="http://schemas.microsoft.com/office/powerpoint/2010/main" val="4275378986"/>
      </p:ext>
    </p:extLst>
  </p:cSld>
  <p:clrMapOvr>
    <a:masterClrMapping/>
  </p:clrMapOvr>
  <p:transition spd="slow">
    <p:cover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idx="4294967295"/>
          </p:nvPr>
        </p:nvSpPr>
        <p:spPr>
          <a:xfrm>
            <a:off x="0" y="0"/>
            <a:ext cx="9144000" cy="6411913"/>
          </a:xfrm>
          <a:solidFill>
            <a:srgbClr val="008000"/>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39939"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1269" name="Text Box 6"/>
          <p:cNvSpPr txBox="1">
            <a:spLocks noChangeArrowheads="1"/>
          </p:cNvSpPr>
          <p:nvPr/>
        </p:nvSpPr>
        <p:spPr bwMode="auto">
          <a:xfrm>
            <a:off x="0" y="6216650"/>
            <a:ext cx="9144000" cy="641350"/>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buFontTx/>
              <a:buNone/>
              <a:defRPr/>
            </a:pPr>
            <a:endParaRPr lang="es-ES" altLang="es-ES" sz="1000" b="1" dirty="0" smtClean="0">
              <a:solidFill>
                <a:srgbClr val="FFFFFF"/>
              </a:solidFill>
              <a:latin typeface="Verdana" pitchFamily="34" charset="0"/>
            </a:endParaRPr>
          </a:p>
          <a:p>
            <a:pPr algn="r" eaLnBrk="1" hangingPunct="1">
              <a:spcBef>
                <a:spcPct val="0"/>
              </a:spcBef>
              <a:buFontTx/>
              <a:buNone/>
              <a:defRPr/>
            </a:pPr>
            <a:endParaRPr lang="es-ES" altLang="es-ES" sz="1300" b="1" dirty="0" smtClean="0">
              <a:solidFill>
                <a:srgbClr val="000066"/>
              </a:solidFill>
              <a:latin typeface="Verdana" pitchFamily="34" charset="0"/>
            </a:endParaRPr>
          </a:p>
          <a:p>
            <a:pPr algn="r" eaLnBrk="1" hangingPunct="1">
              <a:spcBef>
                <a:spcPct val="0"/>
              </a:spcBef>
              <a:buFontTx/>
              <a:buNone/>
              <a:defRPr/>
            </a:pPr>
            <a:endParaRPr lang="es-ES" altLang="es-ES" sz="1300" b="1" dirty="0" smtClean="0">
              <a:solidFill>
                <a:srgbClr val="000066"/>
              </a:solidFill>
              <a:latin typeface="Verdana" pitchFamily="34" charset="0"/>
            </a:endParaRPr>
          </a:p>
        </p:txBody>
      </p:sp>
      <p:sp>
        <p:nvSpPr>
          <p:cNvPr id="39941" name="1 CuadroTexto"/>
          <p:cNvSpPr txBox="1">
            <a:spLocks noChangeArrowheads="1"/>
          </p:cNvSpPr>
          <p:nvPr/>
        </p:nvSpPr>
        <p:spPr bwMode="auto">
          <a:xfrm>
            <a:off x="250825" y="2276475"/>
            <a:ext cx="8569325" cy="258532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eaLnBrk="0" hangingPunct="0">
              <a:defRPr>
                <a:solidFill>
                  <a:schemeClr val="tx1"/>
                </a:solidFill>
                <a:latin typeface="Arial" pitchFamily="34" charset="0"/>
                <a:cs typeface="Arial" pitchFamily="34" charset="0"/>
              </a:defRPr>
            </a:lvl1pPr>
            <a:lvl2pPr marL="447675" indent="-269875"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ES" altLang="es-ES" dirty="0">
              <a:solidFill>
                <a:srgbClr val="224B50"/>
              </a:solidFill>
              <a:latin typeface="Verdana" pitchFamily="34" charset="0"/>
            </a:endParaRPr>
          </a:p>
          <a:p>
            <a:pPr eaLnBrk="1" hangingPunct="1"/>
            <a:r>
              <a:rPr lang="es-ES" altLang="es-ES" dirty="0">
                <a:solidFill>
                  <a:srgbClr val="224B50"/>
                </a:solidFill>
                <a:latin typeface="Verdana" pitchFamily="34" charset="0"/>
              </a:rPr>
              <a:t>“Las programaciones didácticas de las distintas materias de la </a:t>
            </a:r>
            <a:r>
              <a:rPr lang="es-ES" altLang="es-ES" dirty="0" smtClean="0">
                <a:solidFill>
                  <a:srgbClr val="224B50"/>
                </a:solidFill>
                <a:latin typeface="Verdana" pitchFamily="34" charset="0"/>
              </a:rPr>
              <a:t>Educación </a:t>
            </a:r>
            <a:r>
              <a:rPr lang="es-ES" altLang="es-ES" dirty="0">
                <a:solidFill>
                  <a:srgbClr val="224B50"/>
                </a:solidFill>
                <a:latin typeface="Verdana" pitchFamily="34" charset="0"/>
              </a:rPr>
              <a:t>Secundaria </a:t>
            </a:r>
            <a:r>
              <a:rPr lang="es-ES" altLang="es-ES" dirty="0" smtClean="0">
                <a:solidFill>
                  <a:srgbClr val="224B50"/>
                </a:solidFill>
                <a:latin typeface="Verdana" pitchFamily="34" charset="0"/>
              </a:rPr>
              <a:t>Obligatoria / Bachillerato </a:t>
            </a:r>
            <a:r>
              <a:rPr lang="es-ES" altLang="es-ES" dirty="0">
                <a:solidFill>
                  <a:srgbClr val="224B50"/>
                </a:solidFill>
                <a:latin typeface="Verdana" pitchFamily="34" charset="0"/>
              </a:rPr>
              <a:t>incluirán actividades que estimulen el </a:t>
            </a:r>
            <a:r>
              <a:rPr lang="es-ES" altLang="es-ES" b="1" dirty="0">
                <a:solidFill>
                  <a:srgbClr val="224B50"/>
                </a:solidFill>
                <a:latin typeface="Verdana" pitchFamily="34" charset="0"/>
              </a:rPr>
              <a:t>interés y el hábito de la lectura, la práctica de la expresión escrita y la capacidad de expresarse correctamente en público</a:t>
            </a:r>
            <a:r>
              <a:rPr lang="es-ES" altLang="es-ES" dirty="0">
                <a:solidFill>
                  <a:srgbClr val="224B50"/>
                </a:solidFill>
                <a:latin typeface="Verdana" pitchFamily="34" charset="0"/>
              </a:rPr>
              <a:t>.”</a:t>
            </a:r>
          </a:p>
          <a:p>
            <a:pPr eaLnBrk="1" hangingPunct="1"/>
            <a:endParaRPr lang="es-ES" altLang="es-ES" dirty="0">
              <a:solidFill>
                <a:srgbClr val="224B50"/>
              </a:solidFill>
              <a:latin typeface="Verdana" pitchFamily="34" charset="0"/>
            </a:endParaRPr>
          </a:p>
          <a:p>
            <a:pPr eaLnBrk="1" hangingPunct="1"/>
            <a:r>
              <a:rPr lang="es-ES" altLang="es-ES" sz="1400" dirty="0" smtClean="0">
                <a:solidFill>
                  <a:srgbClr val="224B50"/>
                </a:solidFill>
                <a:latin typeface="Verdana" pitchFamily="34" charset="0"/>
              </a:rPr>
              <a:t>Artículo </a:t>
            </a:r>
            <a:r>
              <a:rPr lang="es-ES" altLang="es-ES" sz="1400" dirty="0">
                <a:solidFill>
                  <a:srgbClr val="224B50"/>
                </a:solidFill>
                <a:latin typeface="Verdana" pitchFamily="34" charset="0"/>
              </a:rPr>
              <a:t>7.5, Decreto </a:t>
            </a:r>
            <a:r>
              <a:rPr lang="es-ES" altLang="es-ES" sz="1400" dirty="0" smtClean="0">
                <a:solidFill>
                  <a:srgbClr val="224B50"/>
                </a:solidFill>
                <a:latin typeface="Verdana" pitchFamily="34" charset="0"/>
              </a:rPr>
              <a:t>110/2016</a:t>
            </a:r>
            <a:r>
              <a:rPr lang="es-ES" altLang="es-ES" sz="1400" dirty="0">
                <a:solidFill>
                  <a:srgbClr val="224B50"/>
                </a:solidFill>
                <a:latin typeface="Verdana" pitchFamily="34" charset="0"/>
              </a:rPr>
              <a:t>, de 14 de </a:t>
            </a:r>
            <a:r>
              <a:rPr lang="es-ES" altLang="es-ES" sz="1400" dirty="0" smtClean="0">
                <a:solidFill>
                  <a:srgbClr val="224B50"/>
                </a:solidFill>
                <a:latin typeface="Verdana" pitchFamily="34" charset="0"/>
              </a:rPr>
              <a:t>junio (Bachillerato)</a:t>
            </a:r>
          </a:p>
          <a:p>
            <a:pPr eaLnBrk="1" hangingPunct="1"/>
            <a:endParaRPr lang="es-ES" altLang="es-ES" sz="1400" dirty="0">
              <a:solidFill>
                <a:srgbClr val="000000"/>
              </a:solidFill>
              <a:latin typeface="Verdana" pitchFamily="34" charset="0"/>
            </a:endParaRPr>
          </a:p>
          <a:p>
            <a:pPr lvl="1" eaLnBrk="1" hangingPunct="1">
              <a:buFontTx/>
              <a:buBlip>
                <a:blip r:embed="rId2"/>
              </a:buBlip>
            </a:pPr>
            <a:endParaRPr lang="es-ES" altLang="es-ES" sz="800" dirty="0">
              <a:solidFill>
                <a:srgbClr val="000000"/>
              </a:solidFill>
              <a:latin typeface="Verdana" pitchFamily="34" charset="0"/>
            </a:endParaRPr>
          </a:p>
        </p:txBody>
      </p:sp>
      <p:sp>
        <p:nvSpPr>
          <p:cNvPr id="11271" name="7 CuadroTexto"/>
          <p:cNvSpPr txBox="1">
            <a:spLocks noChangeArrowheads="1"/>
          </p:cNvSpPr>
          <p:nvPr/>
        </p:nvSpPr>
        <p:spPr bwMode="auto">
          <a:xfrm>
            <a:off x="257175" y="1725613"/>
            <a:ext cx="8567738" cy="369887"/>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defRPr/>
            </a:pPr>
            <a:r>
              <a:rPr lang="es-ES" altLang="es-ES" sz="1600" b="1" smtClean="0">
                <a:solidFill>
                  <a:srgbClr val="FFFFFF"/>
                </a:solidFill>
              </a:rPr>
              <a:t>   </a:t>
            </a:r>
            <a:r>
              <a:rPr lang="es-ES" altLang="es-ES" sz="1800" b="1" smtClean="0">
                <a:solidFill>
                  <a:srgbClr val="FFFFFF"/>
                </a:solidFill>
                <a:latin typeface="Verdana" pitchFamily="34" charset="0"/>
                <a:ea typeface="Verdana" pitchFamily="34" charset="0"/>
                <a:cs typeface="Verdana" pitchFamily="34" charset="0"/>
              </a:rPr>
              <a:t>Las programaciones didácticas</a:t>
            </a:r>
          </a:p>
        </p:txBody>
      </p:sp>
      <p:sp>
        <p:nvSpPr>
          <p:cNvPr id="8" name="Text Box 4"/>
          <p:cNvSpPr txBox="1">
            <a:spLocks noChangeArrowheads="1"/>
          </p:cNvSpPr>
          <p:nvPr/>
        </p:nvSpPr>
        <p:spPr bwMode="auto">
          <a:xfrm>
            <a:off x="0" y="0"/>
            <a:ext cx="9144000" cy="1169551"/>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a:buFontTx/>
              <a:buNone/>
              <a:defRPr/>
            </a:pPr>
            <a:r>
              <a:rPr lang="es-ES" altLang="es-ES" sz="2000" b="1" dirty="0" smtClean="0">
                <a:solidFill>
                  <a:srgbClr val="333399"/>
                </a:solidFill>
                <a:latin typeface="Verdana" pitchFamily="34" charset="0"/>
              </a:rPr>
              <a:t>Criterios generales para la elaboración de las                      programaciones didácticas</a:t>
            </a:r>
            <a:endParaRPr lang="es-ES" altLang="es-ES" sz="2000" b="1" dirty="0" smtClean="0">
              <a:solidFill>
                <a:srgbClr val="0033CC"/>
              </a:solidFill>
              <a:latin typeface="Verdana" pitchFamily="34" charset="0"/>
            </a:endParaRPr>
          </a:p>
          <a:p>
            <a:pPr eaLnBrk="1" hangingPunct="1">
              <a:spcBef>
                <a:spcPct val="50000"/>
              </a:spcBef>
              <a:buFontTx/>
              <a:buNone/>
              <a:defRPr/>
            </a:pPr>
            <a:endParaRPr lang="es-ES" altLang="es-ES" sz="1200" b="1" dirty="0" smtClean="0">
              <a:solidFill>
                <a:srgbClr val="CC0000"/>
              </a:solidFill>
              <a:latin typeface="Verdana" pitchFamily="34" charset="0"/>
            </a:endParaRPr>
          </a:p>
        </p:txBody>
      </p:sp>
    </p:spTree>
    <p:extLst>
      <p:ext uri="{BB962C8B-B14F-4D97-AF65-F5344CB8AC3E}">
        <p14:creationId xmlns:p14="http://schemas.microsoft.com/office/powerpoint/2010/main" val="1042704805"/>
      </p:ext>
    </p:extLst>
  </p:cSld>
  <p:clrMapOvr>
    <a:masterClrMapping/>
  </p:clrMapOvr>
  <p:transition spd="slow">
    <p:cover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smtClean="0">
              <a:solidFill>
                <a:srgbClr val="000000"/>
              </a:solidFill>
            </a:endParaRPr>
          </a:p>
        </p:txBody>
      </p:sp>
      <p:sp>
        <p:nvSpPr>
          <p:cNvPr id="75779"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smtClean="0">
              <a:solidFill>
                <a:srgbClr val="000000"/>
              </a:solidFill>
            </a:endParaRPr>
          </a:p>
        </p:txBody>
      </p:sp>
      <p:sp>
        <p:nvSpPr>
          <p:cNvPr id="75780" name="Rectangle 2"/>
          <p:cNvSpPr>
            <a:spLocks noGrp="1" noChangeArrowheads="1"/>
          </p:cNvSpPr>
          <p:nvPr>
            <p:ph type="ctrTitle" idx="4294967295"/>
          </p:nvPr>
        </p:nvSpPr>
        <p:spPr>
          <a:xfrm>
            <a:off x="0" y="115888"/>
            <a:ext cx="9144000" cy="6411912"/>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75781"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smtClean="0">
              <a:solidFill>
                <a:srgbClr val="000000"/>
              </a:solidFill>
            </a:endParaRPr>
          </a:p>
        </p:txBody>
      </p:sp>
      <p:sp>
        <p:nvSpPr>
          <p:cNvPr id="75782"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75783"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smtClean="0">
              <a:solidFill>
                <a:srgbClr val="000000"/>
              </a:solidFill>
            </a:endParaRPr>
          </a:p>
        </p:txBody>
      </p:sp>
      <p:sp>
        <p:nvSpPr>
          <p:cNvPr id="73736" name="Text Box 5"/>
          <p:cNvSpPr txBox="1">
            <a:spLocks noChangeArrowheads="1"/>
          </p:cNvSpPr>
          <p:nvPr/>
        </p:nvSpPr>
        <p:spPr bwMode="auto">
          <a:xfrm>
            <a:off x="0" y="0"/>
            <a:ext cx="9144000" cy="1250950"/>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7188" defTabSz="2489200" eaLnBrk="0" hangingPunct="0">
              <a:spcBef>
                <a:spcPct val="20000"/>
              </a:spcBef>
              <a:buChar char="•"/>
              <a:defRPr sz="1400">
                <a:solidFill>
                  <a:schemeClr val="tx1"/>
                </a:solidFill>
                <a:latin typeface="Arial" pitchFamily="34" charset="0"/>
              </a:defRPr>
            </a:lvl1pPr>
            <a:lvl2pPr marL="914400" indent="-285750" defTabSz="2489200" eaLnBrk="0" hangingPunct="0">
              <a:spcBef>
                <a:spcPct val="20000"/>
              </a:spcBef>
              <a:buChar char="–"/>
              <a:defRPr sz="1400">
                <a:solidFill>
                  <a:schemeClr val="tx1"/>
                </a:solidFill>
                <a:latin typeface="Arial" pitchFamily="34" charset="0"/>
              </a:defRPr>
            </a:lvl2pPr>
            <a:lvl3pPr marL="1322388" indent="-228600" defTabSz="2489200" eaLnBrk="0" hangingPunct="0">
              <a:spcBef>
                <a:spcPct val="20000"/>
              </a:spcBef>
              <a:buChar char="•"/>
              <a:defRPr sz="1400">
                <a:solidFill>
                  <a:schemeClr val="tx1"/>
                </a:solidFill>
                <a:latin typeface="Arial" pitchFamily="34" charset="0"/>
              </a:defRPr>
            </a:lvl3pPr>
            <a:lvl4pPr marL="1730375" indent="-228600" defTabSz="2489200" eaLnBrk="0" hangingPunct="0">
              <a:spcBef>
                <a:spcPct val="20000"/>
              </a:spcBef>
              <a:buChar char="–"/>
              <a:defRPr sz="1400">
                <a:solidFill>
                  <a:schemeClr val="tx1"/>
                </a:solidFill>
                <a:latin typeface="Arial" pitchFamily="34" charset="0"/>
              </a:defRPr>
            </a:lvl4pPr>
            <a:lvl5pPr marL="2138363" indent="-228600" defTabSz="2489200" eaLnBrk="0" hangingPunct="0">
              <a:spcBef>
                <a:spcPct val="20000"/>
              </a:spcBef>
              <a:buChar char="»"/>
              <a:defRPr sz="1400">
                <a:solidFill>
                  <a:schemeClr val="tx1"/>
                </a:solidFill>
                <a:latin typeface="Arial" pitchFamily="34" charset="0"/>
              </a:defRPr>
            </a:lvl5pPr>
            <a:lvl6pPr marL="2595563" indent="-228600" defTabSz="2489200" eaLnBrk="0" fontAlgn="base" hangingPunct="0">
              <a:spcBef>
                <a:spcPct val="20000"/>
              </a:spcBef>
              <a:spcAft>
                <a:spcPct val="0"/>
              </a:spcAft>
              <a:buChar char="»"/>
              <a:defRPr sz="1400">
                <a:solidFill>
                  <a:schemeClr val="tx1"/>
                </a:solidFill>
                <a:latin typeface="Arial" pitchFamily="34" charset="0"/>
              </a:defRPr>
            </a:lvl6pPr>
            <a:lvl7pPr marL="3052763" indent="-228600" defTabSz="2489200" eaLnBrk="0" fontAlgn="base" hangingPunct="0">
              <a:spcBef>
                <a:spcPct val="20000"/>
              </a:spcBef>
              <a:spcAft>
                <a:spcPct val="0"/>
              </a:spcAft>
              <a:buChar char="»"/>
              <a:defRPr sz="1400">
                <a:solidFill>
                  <a:schemeClr val="tx1"/>
                </a:solidFill>
                <a:latin typeface="Arial" pitchFamily="34" charset="0"/>
              </a:defRPr>
            </a:lvl7pPr>
            <a:lvl8pPr marL="3509963" indent="-228600" defTabSz="2489200" eaLnBrk="0" fontAlgn="base" hangingPunct="0">
              <a:spcBef>
                <a:spcPct val="20000"/>
              </a:spcBef>
              <a:spcAft>
                <a:spcPct val="0"/>
              </a:spcAft>
              <a:buChar char="»"/>
              <a:defRPr sz="1400">
                <a:solidFill>
                  <a:schemeClr val="tx1"/>
                </a:solidFill>
                <a:latin typeface="Arial" pitchFamily="34" charset="0"/>
              </a:defRPr>
            </a:lvl8pPr>
            <a:lvl9pPr marL="3967163"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eaLnBrk="1" hangingPunct="1">
              <a:spcBef>
                <a:spcPct val="50000"/>
              </a:spcBef>
              <a:buFontTx/>
              <a:buNone/>
              <a:defRPr/>
            </a:pPr>
            <a:r>
              <a:rPr lang="es-ES" altLang="es-ES" sz="2000" b="1" dirty="0" smtClean="0">
                <a:solidFill>
                  <a:srgbClr val="333399"/>
                </a:solidFill>
                <a:latin typeface="Verdana" pitchFamily="34" charset="0"/>
              </a:rPr>
              <a:t>Criterios generales para la elaboración                                     de las  programaciones didácticas</a:t>
            </a:r>
          </a:p>
          <a:p>
            <a:pPr algn="just" eaLnBrk="1" hangingPunct="1">
              <a:spcBef>
                <a:spcPct val="50000"/>
              </a:spcBef>
              <a:buFontTx/>
              <a:buNone/>
              <a:defRPr/>
            </a:pPr>
            <a:endParaRPr lang="es-ES" altLang="es-ES" sz="1200" b="1" dirty="0" smtClean="0">
              <a:solidFill>
                <a:srgbClr val="333399"/>
              </a:solidFill>
              <a:latin typeface="Verdana" pitchFamily="34" charset="0"/>
            </a:endParaRPr>
          </a:p>
        </p:txBody>
      </p:sp>
      <p:sp>
        <p:nvSpPr>
          <p:cNvPr id="75785"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smtClean="0">
              <a:solidFill>
                <a:srgbClr val="000000"/>
              </a:solidFill>
            </a:endParaRPr>
          </a:p>
        </p:txBody>
      </p:sp>
      <p:sp>
        <p:nvSpPr>
          <p:cNvPr id="75786"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smtClean="0">
              <a:solidFill>
                <a:srgbClr val="FFFFFF"/>
              </a:solidFill>
              <a:latin typeface="Verdana" pitchFamily="34" charset="0"/>
            </a:endParaRPr>
          </a:p>
          <a:p>
            <a:pPr algn="r" eaLnBrk="1" hangingPunct="1">
              <a:spcBef>
                <a:spcPct val="0"/>
              </a:spcBef>
              <a:buFontTx/>
              <a:buNone/>
            </a:pPr>
            <a:endParaRPr lang="es-ES" altLang="es-ES" sz="1300" b="1" smtClean="0">
              <a:solidFill>
                <a:srgbClr val="000066"/>
              </a:solidFill>
              <a:latin typeface="Verdana" pitchFamily="34" charset="0"/>
            </a:endParaRPr>
          </a:p>
          <a:p>
            <a:pPr algn="r" eaLnBrk="1" hangingPunct="1">
              <a:spcBef>
                <a:spcPct val="0"/>
              </a:spcBef>
              <a:buFontTx/>
              <a:buNone/>
            </a:pPr>
            <a:endParaRPr lang="es-ES" altLang="es-ES" sz="1300" b="1" smtClean="0">
              <a:solidFill>
                <a:srgbClr val="000066"/>
              </a:solidFill>
              <a:latin typeface="Verdana" pitchFamily="34" charset="0"/>
            </a:endParaRPr>
          </a:p>
        </p:txBody>
      </p:sp>
      <p:sp>
        <p:nvSpPr>
          <p:cNvPr id="75787"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smtClean="0">
              <a:solidFill>
                <a:srgbClr val="000000"/>
              </a:solidFill>
            </a:endParaRPr>
          </a:p>
        </p:txBody>
      </p:sp>
      <p:sp>
        <p:nvSpPr>
          <p:cNvPr id="75788"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smtClean="0">
              <a:solidFill>
                <a:srgbClr val="000000"/>
              </a:solidFill>
            </a:endParaRPr>
          </a:p>
        </p:txBody>
      </p:sp>
      <p:sp>
        <p:nvSpPr>
          <p:cNvPr id="75789"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smtClean="0">
              <a:solidFill>
                <a:srgbClr val="000000"/>
              </a:solidFill>
            </a:endParaRPr>
          </a:p>
        </p:txBody>
      </p:sp>
      <p:sp>
        <p:nvSpPr>
          <p:cNvPr id="75790" name="Line 14"/>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smtClean="0">
              <a:solidFill>
                <a:srgbClr val="000000"/>
              </a:solidFill>
            </a:endParaRPr>
          </a:p>
        </p:txBody>
      </p:sp>
      <p:sp>
        <p:nvSpPr>
          <p:cNvPr id="75791" name="Rectangle 16"/>
          <p:cNvSpPr>
            <a:spLocks noChangeArrowheads="1"/>
          </p:cNvSpPr>
          <p:nvPr/>
        </p:nvSpPr>
        <p:spPr bwMode="auto">
          <a:xfrm>
            <a:off x="-3911600" y="206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smtClean="0">
              <a:solidFill>
                <a:srgbClr val="000000"/>
              </a:solidFill>
            </a:endParaRPr>
          </a:p>
        </p:txBody>
      </p:sp>
      <p:sp>
        <p:nvSpPr>
          <p:cNvPr id="75792" name="Rectangle 17"/>
          <p:cNvSpPr>
            <a:spLocks noChangeArrowheads="1"/>
          </p:cNvSpPr>
          <p:nvPr/>
        </p:nvSpPr>
        <p:spPr bwMode="auto">
          <a:xfrm>
            <a:off x="-2444750" y="3946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smtClean="0">
              <a:solidFill>
                <a:srgbClr val="000000"/>
              </a:solidFill>
            </a:endParaRPr>
          </a:p>
        </p:txBody>
      </p:sp>
      <p:sp>
        <p:nvSpPr>
          <p:cNvPr id="75793" name="Rectangle 18"/>
          <p:cNvSpPr>
            <a:spLocks noChangeArrowheads="1"/>
          </p:cNvSpPr>
          <p:nvPr/>
        </p:nvSpPr>
        <p:spPr bwMode="auto">
          <a:xfrm>
            <a:off x="-98425" y="2295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smtClean="0">
              <a:solidFill>
                <a:srgbClr val="000000"/>
              </a:solidFill>
            </a:endParaRPr>
          </a:p>
        </p:txBody>
      </p:sp>
      <p:sp>
        <p:nvSpPr>
          <p:cNvPr id="75794" name="Rectangle 20"/>
          <p:cNvSpPr>
            <a:spLocks noChangeArrowheads="1"/>
          </p:cNvSpPr>
          <p:nvPr/>
        </p:nvSpPr>
        <p:spPr bwMode="auto">
          <a:xfrm>
            <a:off x="-98425" y="456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smtClean="0">
              <a:solidFill>
                <a:srgbClr val="000000"/>
              </a:solidFill>
            </a:endParaRPr>
          </a:p>
        </p:txBody>
      </p:sp>
      <p:sp>
        <p:nvSpPr>
          <p:cNvPr id="75795" name="Rectangle 21"/>
          <p:cNvSpPr>
            <a:spLocks noChangeArrowheads="1"/>
          </p:cNvSpPr>
          <p:nvPr/>
        </p:nvSpPr>
        <p:spPr bwMode="auto">
          <a:xfrm>
            <a:off x="-98425" y="2890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smtClean="0">
              <a:solidFill>
                <a:srgbClr val="000000"/>
              </a:solidFill>
            </a:endParaRPr>
          </a:p>
        </p:txBody>
      </p:sp>
      <p:sp>
        <p:nvSpPr>
          <p:cNvPr id="75796" name="Rectangle 22"/>
          <p:cNvSpPr>
            <a:spLocks noChangeArrowheads="1"/>
          </p:cNvSpPr>
          <p:nvPr/>
        </p:nvSpPr>
        <p:spPr bwMode="auto">
          <a:xfrm>
            <a:off x="-98425"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smtClean="0">
              <a:solidFill>
                <a:srgbClr val="000000"/>
              </a:solidFill>
            </a:endParaRPr>
          </a:p>
        </p:txBody>
      </p:sp>
      <p:sp>
        <p:nvSpPr>
          <p:cNvPr id="75797" name="Rectangle 23"/>
          <p:cNvSpPr>
            <a:spLocks noChangeArrowheads="1"/>
          </p:cNvSpPr>
          <p:nvPr/>
        </p:nvSpPr>
        <p:spPr bwMode="auto">
          <a:xfrm>
            <a:off x="395288" y="1727200"/>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smtClean="0">
              <a:solidFill>
                <a:srgbClr val="000000"/>
              </a:solidFill>
            </a:endParaRPr>
          </a:p>
        </p:txBody>
      </p:sp>
      <p:sp>
        <p:nvSpPr>
          <p:cNvPr id="75798" name="Rectangle 24"/>
          <p:cNvSpPr>
            <a:spLocks noChangeArrowheads="1"/>
          </p:cNvSpPr>
          <p:nvPr/>
        </p:nvSpPr>
        <p:spPr bwMode="auto">
          <a:xfrm>
            <a:off x="0" y="498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smtClean="0">
              <a:solidFill>
                <a:srgbClr val="000000"/>
              </a:solidFill>
            </a:endParaRPr>
          </a:p>
        </p:txBody>
      </p:sp>
      <p:sp>
        <p:nvSpPr>
          <p:cNvPr id="75799" name="Rectangle 25"/>
          <p:cNvSpPr>
            <a:spLocks noChangeArrowheads="1"/>
          </p:cNvSpPr>
          <p:nvPr/>
        </p:nvSpPr>
        <p:spPr bwMode="auto">
          <a:xfrm>
            <a:off x="0" y="142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smtClean="0">
              <a:solidFill>
                <a:srgbClr val="000000"/>
              </a:solidFill>
            </a:endParaRPr>
          </a:p>
        </p:txBody>
      </p:sp>
      <p:sp>
        <p:nvSpPr>
          <p:cNvPr id="73752" name="Rectangle 26"/>
          <p:cNvSpPr>
            <a:spLocks noChangeArrowheads="1"/>
          </p:cNvSpPr>
          <p:nvPr/>
        </p:nvSpPr>
        <p:spPr bwMode="auto">
          <a:xfrm>
            <a:off x="468313" y="1909763"/>
            <a:ext cx="8280400" cy="1631950"/>
          </a:xfrm>
          <a:prstGeom prst="rect">
            <a:avLst/>
          </a:prstGeom>
          <a:solidFill>
            <a:srgbClr val="99FF33"/>
          </a:solidFill>
          <a:ln>
            <a:noFill/>
          </a:ln>
          <a:effectLst/>
        </p:spPr>
        <p:txBody>
          <a:bodyPr anchor="ctr">
            <a:spAutoFit/>
          </a:bodyPr>
          <a:lstStyle>
            <a:lvl1pPr marL="87313"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defRPr/>
            </a:pPr>
            <a:endParaRPr lang="es-ES" altLang="zh-CN" sz="2000" b="1" dirty="0" smtClean="0">
              <a:solidFill>
                <a:srgbClr val="6666FF"/>
              </a:solidFill>
              <a:latin typeface="Verdana" pitchFamily="34" charset="0"/>
              <a:ea typeface="SimSun" pitchFamily="2" charset="-122"/>
            </a:endParaRPr>
          </a:p>
          <a:p>
            <a:pPr marL="180975" eaLnBrk="1" hangingPunct="1">
              <a:spcBef>
                <a:spcPct val="0"/>
              </a:spcBef>
              <a:buFontTx/>
              <a:buNone/>
              <a:defRPr/>
            </a:pPr>
            <a:r>
              <a:rPr lang="es-ES" altLang="zh-CN" sz="2000" b="1" dirty="0" smtClean="0">
                <a:solidFill>
                  <a:srgbClr val="3333CC"/>
                </a:solidFill>
                <a:latin typeface="Verdana" pitchFamily="34" charset="0"/>
                <a:ea typeface="SimSun" pitchFamily="2" charset="-122"/>
              </a:rPr>
              <a:t>Consideraciones del Reglamento Orgánico de los                                  centros de Educación Secundaria Obligatoria                                </a:t>
            </a:r>
            <a:r>
              <a:rPr lang="es-ES" altLang="zh-CN" sz="2000" dirty="0" smtClean="0">
                <a:solidFill>
                  <a:srgbClr val="3333CC"/>
                </a:solidFill>
                <a:latin typeface="Verdana" pitchFamily="34" charset="0"/>
                <a:ea typeface="SimSun" pitchFamily="2" charset="-122"/>
              </a:rPr>
              <a:t>(Decreto 327/2010, de 13 de julio, BOJA de 16 de julio)</a:t>
            </a:r>
          </a:p>
          <a:p>
            <a:pPr eaLnBrk="1" hangingPunct="1">
              <a:spcBef>
                <a:spcPct val="0"/>
              </a:spcBef>
              <a:buFontTx/>
              <a:buNone/>
              <a:defRPr/>
            </a:pPr>
            <a:endParaRPr lang="es-ES_tradnl" altLang="es-ES" sz="2000" b="1" dirty="0" smtClean="0">
              <a:solidFill>
                <a:srgbClr val="6666FF"/>
              </a:solidFill>
              <a:latin typeface="Verdana" pitchFamily="34" charset="0"/>
              <a:ea typeface="SimSun" pitchFamily="2" charset="-122"/>
            </a:endParaRPr>
          </a:p>
        </p:txBody>
      </p:sp>
      <p:sp>
        <p:nvSpPr>
          <p:cNvPr id="75801" name="Rectangle 27"/>
          <p:cNvSpPr>
            <a:spLocks noChangeArrowheads="1"/>
          </p:cNvSpPr>
          <p:nvPr/>
        </p:nvSpPr>
        <p:spPr bwMode="auto">
          <a:xfrm>
            <a:off x="0" y="5430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smtClean="0">
              <a:solidFill>
                <a:srgbClr val="000000"/>
              </a:solidFill>
            </a:endParaRPr>
          </a:p>
        </p:txBody>
      </p:sp>
    </p:spTree>
    <p:extLst>
      <p:ext uri="{BB962C8B-B14F-4D97-AF65-F5344CB8AC3E}">
        <p14:creationId xmlns:p14="http://schemas.microsoft.com/office/powerpoint/2010/main" val="289859824"/>
      </p:ext>
    </p:extLst>
  </p:cSld>
  <p:clrMapOvr>
    <a:masterClrMapping/>
  </p:clrMapOvr>
  <p:transition spd="slow">
    <p:cover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2883"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2884" name="Rectangle 2"/>
          <p:cNvSpPr>
            <a:spLocks noGrp="1" noChangeArrowheads="1"/>
          </p:cNvSpPr>
          <p:nvPr>
            <p:ph type="ctrTitle" idx="4294967295"/>
          </p:nvPr>
        </p:nvSpPr>
        <p:spPr>
          <a:xfrm>
            <a:off x="0" y="66675"/>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22885"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2886"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22887"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73736" name="Text Box 5"/>
          <p:cNvSpPr txBox="1">
            <a:spLocks noChangeArrowheads="1"/>
          </p:cNvSpPr>
          <p:nvPr/>
        </p:nvSpPr>
        <p:spPr bwMode="auto">
          <a:xfrm>
            <a:off x="0" y="0"/>
            <a:ext cx="9144000" cy="954107"/>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7188" defTabSz="2489200" eaLnBrk="0" hangingPunct="0">
              <a:spcBef>
                <a:spcPct val="20000"/>
              </a:spcBef>
              <a:buChar char="•"/>
              <a:defRPr sz="1400">
                <a:solidFill>
                  <a:schemeClr val="tx1"/>
                </a:solidFill>
                <a:latin typeface="Arial" pitchFamily="34" charset="0"/>
              </a:defRPr>
            </a:lvl1pPr>
            <a:lvl2pPr marL="914400" indent="-285750" defTabSz="2489200" eaLnBrk="0" hangingPunct="0">
              <a:spcBef>
                <a:spcPct val="20000"/>
              </a:spcBef>
              <a:buChar char="–"/>
              <a:defRPr sz="1400">
                <a:solidFill>
                  <a:schemeClr val="tx1"/>
                </a:solidFill>
                <a:latin typeface="Arial" pitchFamily="34" charset="0"/>
              </a:defRPr>
            </a:lvl2pPr>
            <a:lvl3pPr marL="1322388" indent="-228600" defTabSz="2489200" eaLnBrk="0" hangingPunct="0">
              <a:spcBef>
                <a:spcPct val="20000"/>
              </a:spcBef>
              <a:buChar char="•"/>
              <a:defRPr sz="1400">
                <a:solidFill>
                  <a:schemeClr val="tx1"/>
                </a:solidFill>
                <a:latin typeface="Arial" pitchFamily="34" charset="0"/>
              </a:defRPr>
            </a:lvl3pPr>
            <a:lvl4pPr marL="1730375" indent="-228600" defTabSz="2489200" eaLnBrk="0" hangingPunct="0">
              <a:spcBef>
                <a:spcPct val="20000"/>
              </a:spcBef>
              <a:buChar char="–"/>
              <a:defRPr sz="1400">
                <a:solidFill>
                  <a:schemeClr val="tx1"/>
                </a:solidFill>
                <a:latin typeface="Arial" pitchFamily="34" charset="0"/>
              </a:defRPr>
            </a:lvl4pPr>
            <a:lvl5pPr marL="2138363" indent="-228600" defTabSz="2489200" eaLnBrk="0" hangingPunct="0">
              <a:spcBef>
                <a:spcPct val="20000"/>
              </a:spcBef>
              <a:buChar char="»"/>
              <a:defRPr sz="1400">
                <a:solidFill>
                  <a:schemeClr val="tx1"/>
                </a:solidFill>
                <a:latin typeface="Arial" pitchFamily="34" charset="0"/>
              </a:defRPr>
            </a:lvl5pPr>
            <a:lvl6pPr marL="2595563" indent="-228600" defTabSz="2489200" eaLnBrk="0" fontAlgn="base" hangingPunct="0">
              <a:spcBef>
                <a:spcPct val="20000"/>
              </a:spcBef>
              <a:spcAft>
                <a:spcPct val="0"/>
              </a:spcAft>
              <a:buChar char="»"/>
              <a:defRPr sz="1400">
                <a:solidFill>
                  <a:schemeClr val="tx1"/>
                </a:solidFill>
                <a:latin typeface="Arial" pitchFamily="34" charset="0"/>
              </a:defRPr>
            </a:lvl6pPr>
            <a:lvl7pPr marL="3052763" indent="-228600" defTabSz="2489200" eaLnBrk="0" fontAlgn="base" hangingPunct="0">
              <a:spcBef>
                <a:spcPct val="20000"/>
              </a:spcBef>
              <a:spcAft>
                <a:spcPct val="0"/>
              </a:spcAft>
              <a:buChar char="»"/>
              <a:defRPr sz="1400">
                <a:solidFill>
                  <a:schemeClr val="tx1"/>
                </a:solidFill>
                <a:latin typeface="Arial" pitchFamily="34" charset="0"/>
              </a:defRPr>
            </a:lvl7pPr>
            <a:lvl8pPr marL="3509963" indent="-228600" defTabSz="2489200" eaLnBrk="0" fontAlgn="base" hangingPunct="0">
              <a:spcBef>
                <a:spcPct val="20000"/>
              </a:spcBef>
              <a:spcAft>
                <a:spcPct val="0"/>
              </a:spcAft>
              <a:buChar char="»"/>
              <a:defRPr sz="1400">
                <a:solidFill>
                  <a:schemeClr val="tx1"/>
                </a:solidFill>
                <a:latin typeface="Arial" pitchFamily="34" charset="0"/>
              </a:defRPr>
            </a:lvl8pPr>
            <a:lvl9pPr marL="3967163"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eaLnBrk="1" hangingPunct="1">
              <a:spcBef>
                <a:spcPct val="50000"/>
              </a:spcBef>
              <a:buFontTx/>
              <a:buNone/>
              <a:defRPr/>
            </a:pPr>
            <a:r>
              <a:rPr lang="es-ES" altLang="es-ES" sz="2000" b="1" dirty="0" smtClean="0">
                <a:solidFill>
                  <a:srgbClr val="333399"/>
                </a:solidFill>
                <a:latin typeface="Verdana" pitchFamily="34" charset="0"/>
              </a:rPr>
              <a:t>Elementos de las programaciones didácticas</a:t>
            </a:r>
          </a:p>
          <a:p>
            <a:pPr algn="just" eaLnBrk="1" hangingPunct="1">
              <a:spcBef>
                <a:spcPct val="50000"/>
              </a:spcBef>
              <a:buFontTx/>
              <a:buNone/>
              <a:defRPr/>
            </a:pPr>
            <a:endParaRPr lang="es-ES" altLang="es-ES" sz="1200" b="1" dirty="0" smtClean="0">
              <a:solidFill>
                <a:srgbClr val="333399"/>
              </a:solidFill>
              <a:latin typeface="Verdana" pitchFamily="34" charset="0"/>
            </a:endParaRPr>
          </a:p>
        </p:txBody>
      </p:sp>
      <p:sp>
        <p:nvSpPr>
          <p:cNvPr id="122889"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2890"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22891"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2892"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2893"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2894" name="Line 14"/>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2895" name="Rectangle 16"/>
          <p:cNvSpPr>
            <a:spLocks noChangeArrowheads="1"/>
          </p:cNvSpPr>
          <p:nvPr/>
        </p:nvSpPr>
        <p:spPr bwMode="auto">
          <a:xfrm>
            <a:off x="-3911600" y="206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2896" name="Rectangle 17"/>
          <p:cNvSpPr>
            <a:spLocks noChangeArrowheads="1"/>
          </p:cNvSpPr>
          <p:nvPr/>
        </p:nvSpPr>
        <p:spPr bwMode="auto">
          <a:xfrm>
            <a:off x="-2444750" y="3946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2897" name="Rectangle 18"/>
          <p:cNvSpPr>
            <a:spLocks noChangeArrowheads="1"/>
          </p:cNvSpPr>
          <p:nvPr/>
        </p:nvSpPr>
        <p:spPr bwMode="auto">
          <a:xfrm>
            <a:off x="-98425" y="2295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2898" name="Rectangle 20"/>
          <p:cNvSpPr>
            <a:spLocks noChangeArrowheads="1"/>
          </p:cNvSpPr>
          <p:nvPr/>
        </p:nvSpPr>
        <p:spPr bwMode="auto">
          <a:xfrm>
            <a:off x="-98425" y="456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2899" name="Rectangle 21"/>
          <p:cNvSpPr>
            <a:spLocks noChangeArrowheads="1"/>
          </p:cNvSpPr>
          <p:nvPr/>
        </p:nvSpPr>
        <p:spPr bwMode="auto">
          <a:xfrm>
            <a:off x="-98425" y="2890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2900" name="Rectangle 22"/>
          <p:cNvSpPr>
            <a:spLocks noChangeArrowheads="1"/>
          </p:cNvSpPr>
          <p:nvPr/>
        </p:nvSpPr>
        <p:spPr bwMode="auto">
          <a:xfrm>
            <a:off x="-98425"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2901" name="Rectangle 23"/>
          <p:cNvSpPr>
            <a:spLocks noChangeArrowheads="1"/>
          </p:cNvSpPr>
          <p:nvPr/>
        </p:nvSpPr>
        <p:spPr bwMode="auto">
          <a:xfrm>
            <a:off x="395288" y="1727200"/>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2902" name="Rectangle 24"/>
          <p:cNvSpPr>
            <a:spLocks noChangeArrowheads="1"/>
          </p:cNvSpPr>
          <p:nvPr/>
        </p:nvSpPr>
        <p:spPr bwMode="auto">
          <a:xfrm>
            <a:off x="0" y="498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2903" name="Rectangle 25"/>
          <p:cNvSpPr>
            <a:spLocks noChangeArrowheads="1"/>
          </p:cNvSpPr>
          <p:nvPr/>
        </p:nvSpPr>
        <p:spPr bwMode="auto">
          <a:xfrm>
            <a:off x="0" y="142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2904" name="Rectangle 27"/>
          <p:cNvSpPr>
            <a:spLocks noChangeArrowheads="1"/>
          </p:cNvSpPr>
          <p:nvPr/>
        </p:nvSpPr>
        <p:spPr bwMode="auto">
          <a:xfrm>
            <a:off x="0" y="5430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2905" name="Text Box 28"/>
          <p:cNvSpPr txBox="1">
            <a:spLocks noChangeArrowheads="1"/>
          </p:cNvSpPr>
          <p:nvPr/>
        </p:nvSpPr>
        <p:spPr bwMode="auto">
          <a:xfrm>
            <a:off x="489719" y="1400175"/>
            <a:ext cx="8280400" cy="430271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4500" indent="-357188"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 altLang="zh-CN" sz="1800" dirty="0">
              <a:solidFill>
                <a:srgbClr val="000000"/>
              </a:solidFill>
              <a:ea typeface="SimSun" pitchFamily="2" charset="-122"/>
            </a:endParaRPr>
          </a:p>
          <a:p>
            <a:pPr eaLnBrk="1" hangingPunct="1">
              <a:lnSpc>
                <a:spcPct val="120000"/>
              </a:lnSpc>
              <a:spcBef>
                <a:spcPct val="0"/>
              </a:spcBef>
              <a:buFontTx/>
              <a:buBlip>
                <a:blip r:embed="rId2"/>
              </a:buBlip>
            </a:pPr>
            <a:r>
              <a:rPr lang="es-ES" altLang="zh-CN" sz="1800" dirty="0">
                <a:solidFill>
                  <a:srgbClr val="CC0000"/>
                </a:solidFill>
                <a:latin typeface="Verdana" pitchFamily="34" charset="0"/>
                <a:ea typeface="SimSun" pitchFamily="2" charset="-122"/>
              </a:rPr>
              <a:t>Las  programaciones  didácticas  son  </a:t>
            </a:r>
            <a:r>
              <a:rPr lang="es-ES" altLang="zh-CN" sz="1800" b="1" dirty="0">
                <a:solidFill>
                  <a:srgbClr val="CC0000"/>
                </a:solidFill>
                <a:latin typeface="Verdana" pitchFamily="34" charset="0"/>
                <a:ea typeface="SimSun" pitchFamily="2" charset="-122"/>
              </a:rPr>
              <a:t>instrumentos  específicos de planificación, desarrollo y evaluación </a:t>
            </a:r>
            <a:r>
              <a:rPr lang="es-ES" altLang="zh-CN" sz="1800" dirty="0">
                <a:solidFill>
                  <a:srgbClr val="CC0000"/>
                </a:solidFill>
                <a:latin typeface="Verdana" pitchFamily="34" charset="0"/>
                <a:ea typeface="SimSun" pitchFamily="2" charset="-122"/>
              </a:rPr>
              <a:t>de cada materia, módulo o, en su caso, ámbito del currículo establecido por la normativa vigente. </a:t>
            </a:r>
            <a:r>
              <a:rPr lang="es-ES" altLang="zh-CN" sz="1800" b="1" dirty="0">
                <a:solidFill>
                  <a:srgbClr val="CC0000"/>
                </a:solidFill>
                <a:latin typeface="Verdana" pitchFamily="34" charset="0"/>
                <a:ea typeface="SimSun" pitchFamily="2" charset="-122"/>
              </a:rPr>
              <a:t>Se atendrán a los criterios generales recogidos  en  el  proyecto  educativo  y  tendrán  en  cuenta  las necesidades y características del alumnado</a:t>
            </a:r>
            <a:r>
              <a:rPr lang="es-ES" altLang="zh-CN" sz="1800" dirty="0">
                <a:solidFill>
                  <a:srgbClr val="CC0000"/>
                </a:solidFill>
                <a:latin typeface="Verdana" pitchFamily="34" charset="0"/>
                <a:ea typeface="SimSun" pitchFamily="2" charset="-122"/>
              </a:rPr>
              <a:t>. Serán elaboradas por los departamentos de coordinación didáctica, de acuerdo con las directrices de las áreas de competencias, su aprobación corresponderá al Claustro de Profesorado y se podrán actualizar o modificar, en su caso, tras los procesos de autoevaluación.</a:t>
            </a:r>
          </a:p>
          <a:p>
            <a:pPr eaLnBrk="1" hangingPunct="1">
              <a:spcBef>
                <a:spcPct val="0"/>
              </a:spcBef>
              <a:buFontTx/>
              <a:buNone/>
            </a:pPr>
            <a:endParaRPr lang="es-ES_tradnl" altLang="es-ES" sz="1800" dirty="0">
              <a:solidFill>
                <a:srgbClr val="CC0000"/>
              </a:solidFill>
              <a:ea typeface="SimSun" pitchFamily="2" charset="-122"/>
            </a:endParaRPr>
          </a:p>
        </p:txBody>
      </p:sp>
    </p:spTree>
    <p:extLst>
      <p:ext uri="{BB962C8B-B14F-4D97-AF65-F5344CB8AC3E}">
        <p14:creationId xmlns:p14="http://schemas.microsoft.com/office/powerpoint/2010/main" val="3228722618"/>
      </p:ext>
    </p:extLst>
  </p:cSld>
  <p:clrMapOvr>
    <a:masterClrMapping/>
  </p:clrMapOvr>
  <p:transition spd="slow">
    <p:cover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3907"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3908" name="Rectangle 2"/>
          <p:cNvSpPr>
            <a:spLocks noGrp="1" noChangeArrowheads="1"/>
          </p:cNvSpPr>
          <p:nvPr>
            <p:ph type="ctrTitle" idx="4294967295"/>
          </p:nvPr>
        </p:nvSpPr>
        <p:spPr>
          <a:xfrm>
            <a:off x="0" y="12700"/>
            <a:ext cx="9144000" cy="6411912"/>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23909"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3910"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23911"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74760" name="Text Box 5"/>
          <p:cNvSpPr txBox="1">
            <a:spLocks noChangeArrowheads="1"/>
          </p:cNvSpPr>
          <p:nvPr/>
        </p:nvSpPr>
        <p:spPr bwMode="auto">
          <a:xfrm>
            <a:off x="0" y="0"/>
            <a:ext cx="9144000" cy="954107"/>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defTabSz="2489200" eaLnBrk="0" hangingPunct="0">
              <a:spcBef>
                <a:spcPct val="20000"/>
              </a:spcBef>
              <a:buChar char="•"/>
              <a:defRPr sz="1400">
                <a:solidFill>
                  <a:schemeClr val="tx1"/>
                </a:solidFill>
                <a:latin typeface="Arial" pitchFamily="34" charset="0"/>
              </a:defRPr>
            </a:lvl1pPr>
            <a:lvl2pPr marL="914400" indent="-285750" defTabSz="2489200" eaLnBrk="0" hangingPunct="0">
              <a:spcBef>
                <a:spcPct val="20000"/>
              </a:spcBef>
              <a:buChar char="–"/>
              <a:defRPr sz="1400">
                <a:solidFill>
                  <a:schemeClr val="tx1"/>
                </a:solidFill>
                <a:latin typeface="Arial" pitchFamily="34" charset="0"/>
              </a:defRPr>
            </a:lvl2pPr>
            <a:lvl3pPr marL="1322388" indent="-228600" defTabSz="2489200" eaLnBrk="0" hangingPunct="0">
              <a:spcBef>
                <a:spcPct val="20000"/>
              </a:spcBef>
              <a:buChar char="•"/>
              <a:defRPr sz="1400">
                <a:solidFill>
                  <a:schemeClr val="tx1"/>
                </a:solidFill>
                <a:latin typeface="Arial" pitchFamily="34" charset="0"/>
              </a:defRPr>
            </a:lvl3pPr>
            <a:lvl4pPr marL="1730375" indent="-228600" defTabSz="2489200" eaLnBrk="0" hangingPunct="0">
              <a:spcBef>
                <a:spcPct val="20000"/>
              </a:spcBef>
              <a:buChar char="–"/>
              <a:defRPr sz="1400">
                <a:solidFill>
                  <a:schemeClr val="tx1"/>
                </a:solidFill>
                <a:latin typeface="Arial" pitchFamily="34" charset="0"/>
              </a:defRPr>
            </a:lvl4pPr>
            <a:lvl5pPr marL="2138363" indent="-228600" defTabSz="2489200" eaLnBrk="0" hangingPunct="0">
              <a:spcBef>
                <a:spcPct val="20000"/>
              </a:spcBef>
              <a:buChar char="»"/>
              <a:defRPr sz="1400">
                <a:solidFill>
                  <a:schemeClr val="tx1"/>
                </a:solidFill>
                <a:latin typeface="Arial" pitchFamily="34" charset="0"/>
              </a:defRPr>
            </a:lvl5pPr>
            <a:lvl6pPr marL="2595563" indent="-228600" defTabSz="2489200" eaLnBrk="0" fontAlgn="base" hangingPunct="0">
              <a:spcBef>
                <a:spcPct val="20000"/>
              </a:spcBef>
              <a:spcAft>
                <a:spcPct val="0"/>
              </a:spcAft>
              <a:buChar char="»"/>
              <a:defRPr sz="1400">
                <a:solidFill>
                  <a:schemeClr val="tx1"/>
                </a:solidFill>
                <a:latin typeface="Arial" pitchFamily="34" charset="0"/>
              </a:defRPr>
            </a:lvl6pPr>
            <a:lvl7pPr marL="3052763" indent="-228600" defTabSz="2489200" eaLnBrk="0" fontAlgn="base" hangingPunct="0">
              <a:spcBef>
                <a:spcPct val="20000"/>
              </a:spcBef>
              <a:spcAft>
                <a:spcPct val="0"/>
              </a:spcAft>
              <a:buChar char="»"/>
              <a:defRPr sz="1400">
                <a:solidFill>
                  <a:schemeClr val="tx1"/>
                </a:solidFill>
                <a:latin typeface="Arial" pitchFamily="34" charset="0"/>
              </a:defRPr>
            </a:lvl7pPr>
            <a:lvl8pPr marL="3509963" indent="-228600" defTabSz="2489200" eaLnBrk="0" fontAlgn="base" hangingPunct="0">
              <a:spcBef>
                <a:spcPct val="20000"/>
              </a:spcBef>
              <a:spcAft>
                <a:spcPct val="0"/>
              </a:spcAft>
              <a:buChar char="»"/>
              <a:defRPr sz="1400">
                <a:solidFill>
                  <a:schemeClr val="tx1"/>
                </a:solidFill>
                <a:latin typeface="Arial" pitchFamily="34" charset="0"/>
              </a:defRPr>
            </a:lvl8pPr>
            <a:lvl9pPr marL="3967163"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eaLnBrk="1" hangingPunct="1">
              <a:spcBef>
                <a:spcPct val="50000"/>
              </a:spcBef>
              <a:buFontTx/>
              <a:buNone/>
              <a:defRPr/>
            </a:pPr>
            <a:r>
              <a:rPr lang="es-ES" altLang="es-ES" sz="2000" b="1" dirty="0" smtClean="0">
                <a:solidFill>
                  <a:srgbClr val="333399"/>
                </a:solidFill>
                <a:latin typeface="Verdana" pitchFamily="34" charset="0"/>
              </a:rPr>
              <a:t>Elementos de las programaciones didácticas</a:t>
            </a:r>
          </a:p>
          <a:p>
            <a:pPr algn="just" eaLnBrk="1" hangingPunct="1">
              <a:spcBef>
                <a:spcPct val="50000"/>
              </a:spcBef>
              <a:buFontTx/>
              <a:buNone/>
              <a:defRPr/>
            </a:pPr>
            <a:endParaRPr lang="es-ES" altLang="es-ES" sz="1200" b="1" dirty="0" smtClean="0">
              <a:solidFill>
                <a:srgbClr val="333399"/>
              </a:solidFill>
              <a:latin typeface="Verdana" pitchFamily="34" charset="0"/>
            </a:endParaRPr>
          </a:p>
        </p:txBody>
      </p:sp>
      <p:sp>
        <p:nvSpPr>
          <p:cNvPr id="123913"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3914"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23915"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3916"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3917"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3918" name="Line 14"/>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3919" name="Rectangle 16"/>
          <p:cNvSpPr>
            <a:spLocks noChangeArrowheads="1"/>
          </p:cNvSpPr>
          <p:nvPr/>
        </p:nvSpPr>
        <p:spPr bwMode="auto">
          <a:xfrm>
            <a:off x="-3911600" y="206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3920" name="Rectangle 17"/>
          <p:cNvSpPr>
            <a:spLocks noChangeArrowheads="1"/>
          </p:cNvSpPr>
          <p:nvPr/>
        </p:nvSpPr>
        <p:spPr bwMode="auto">
          <a:xfrm>
            <a:off x="-2444750" y="3946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3921" name="Rectangle 18"/>
          <p:cNvSpPr>
            <a:spLocks noChangeArrowheads="1"/>
          </p:cNvSpPr>
          <p:nvPr/>
        </p:nvSpPr>
        <p:spPr bwMode="auto">
          <a:xfrm>
            <a:off x="-98425" y="2295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3922" name="Rectangle 19"/>
          <p:cNvSpPr>
            <a:spLocks noChangeArrowheads="1"/>
          </p:cNvSpPr>
          <p:nvPr/>
        </p:nvSpPr>
        <p:spPr bwMode="auto">
          <a:xfrm>
            <a:off x="-98425"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3923" name="Rectangle 20"/>
          <p:cNvSpPr>
            <a:spLocks noChangeArrowheads="1"/>
          </p:cNvSpPr>
          <p:nvPr/>
        </p:nvSpPr>
        <p:spPr bwMode="auto">
          <a:xfrm>
            <a:off x="-98425" y="456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3924" name="Rectangle 21"/>
          <p:cNvSpPr>
            <a:spLocks noChangeArrowheads="1"/>
          </p:cNvSpPr>
          <p:nvPr/>
        </p:nvSpPr>
        <p:spPr bwMode="auto">
          <a:xfrm>
            <a:off x="-98425" y="2890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3925" name="Rectangle 22"/>
          <p:cNvSpPr>
            <a:spLocks noChangeArrowheads="1"/>
          </p:cNvSpPr>
          <p:nvPr/>
        </p:nvSpPr>
        <p:spPr bwMode="auto">
          <a:xfrm>
            <a:off x="-98425"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3926" name="Rectangle 23"/>
          <p:cNvSpPr>
            <a:spLocks noChangeArrowheads="1"/>
          </p:cNvSpPr>
          <p:nvPr/>
        </p:nvSpPr>
        <p:spPr bwMode="auto">
          <a:xfrm>
            <a:off x="395288" y="1727200"/>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3927" name="Rectangle 24"/>
          <p:cNvSpPr>
            <a:spLocks noChangeArrowheads="1"/>
          </p:cNvSpPr>
          <p:nvPr/>
        </p:nvSpPr>
        <p:spPr bwMode="auto">
          <a:xfrm>
            <a:off x="0" y="498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3928" name="Rectangle 25"/>
          <p:cNvSpPr>
            <a:spLocks noChangeArrowheads="1"/>
          </p:cNvSpPr>
          <p:nvPr/>
        </p:nvSpPr>
        <p:spPr bwMode="auto">
          <a:xfrm>
            <a:off x="0" y="142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3929" name="Rectangle 27"/>
          <p:cNvSpPr>
            <a:spLocks noChangeArrowheads="1"/>
          </p:cNvSpPr>
          <p:nvPr/>
        </p:nvSpPr>
        <p:spPr bwMode="auto">
          <a:xfrm>
            <a:off x="0" y="5430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46458" name="Text Box 28"/>
          <p:cNvSpPr txBox="1">
            <a:spLocks noChangeArrowheads="1"/>
          </p:cNvSpPr>
          <p:nvPr/>
        </p:nvSpPr>
        <p:spPr bwMode="auto">
          <a:xfrm>
            <a:off x="457200" y="1340768"/>
            <a:ext cx="8280400" cy="437042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627063" indent="-447675"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defRPr/>
            </a:pPr>
            <a:r>
              <a:rPr lang="es-ES" altLang="zh-CN" dirty="0" smtClean="0">
                <a:solidFill>
                  <a:srgbClr val="000000"/>
                </a:solidFill>
                <a:latin typeface="Verdana" pitchFamily="34" charset="0"/>
                <a:ea typeface="SimSun" pitchFamily="2" charset="-122"/>
              </a:rPr>
              <a:t>   </a:t>
            </a:r>
          </a:p>
          <a:p>
            <a:pPr eaLnBrk="1" hangingPunct="1">
              <a:spcBef>
                <a:spcPct val="0"/>
              </a:spcBef>
              <a:buFontTx/>
              <a:buNone/>
              <a:defRPr/>
            </a:pPr>
            <a:r>
              <a:rPr lang="es-ES" altLang="zh-CN" sz="1600" dirty="0" smtClean="0">
                <a:solidFill>
                  <a:srgbClr val="CC0000"/>
                </a:solidFill>
                <a:latin typeface="Verdana" pitchFamily="34" charset="0"/>
                <a:ea typeface="SimSun" pitchFamily="2" charset="-122"/>
              </a:rPr>
              <a:t>  Las programaciones didácticas incluirán:</a:t>
            </a:r>
          </a:p>
          <a:p>
            <a:pPr eaLnBrk="1" hangingPunct="1">
              <a:spcBef>
                <a:spcPct val="0"/>
              </a:spcBef>
              <a:buFontTx/>
              <a:buNone/>
              <a:defRPr/>
            </a:pPr>
            <a:endParaRPr lang="es-ES" altLang="zh-CN" sz="1600" dirty="0" smtClean="0">
              <a:solidFill>
                <a:srgbClr val="CC0000"/>
              </a:solidFill>
              <a:latin typeface="Verdana" pitchFamily="34" charset="0"/>
              <a:ea typeface="SimSun" pitchFamily="2" charset="-122"/>
            </a:endParaRPr>
          </a:p>
          <a:p>
            <a:pPr lvl="1" eaLnBrk="1" hangingPunct="1">
              <a:spcBef>
                <a:spcPct val="0"/>
              </a:spcBef>
              <a:buFontTx/>
              <a:buBlip>
                <a:blip r:embed="rId2"/>
              </a:buBlip>
              <a:defRPr/>
            </a:pPr>
            <a:r>
              <a:rPr lang="es-ES" altLang="zh-CN" sz="1600" dirty="0" smtClean="0">
                <a:solidFill>
                  <a:srgbClr val="CC0000"/>
                </a:solidFill>
                <a:latin typeface="Verdana" pitchFamily="34" charset="0"/>
                <a:ea typeface="SimSun" pitchFamily="2" charset="-122"/>
              </a:rPr>
              <a:t>Los </a:t>
            </a:r>
            <a:r>
              <a:rPr lang="es-ES" altLang="zh-CN" sz="1600" b="1" dirty="0" smtClean="0">
                <a:solidFill>
                  <a:srgbClr val="CC0000"/>
                </a:solidFill>
                <a:latin typeface="Verdana" pitchFamily="34" charset="0"/>
                <a:ea typeface="SimSun" pitchFamily="2" charset="-122"/>
              </a:rPr>
              <a:t>objetivos</a:t>
            </a:r>
            <a:r>
              <a:rPr lang="es-ES" altLang="zh-CN" sz="1600" dirty="0" smtClean="0">
                <a:solidFill>
                  <a:srgbClr val="CC0000"/>
                </a:solidFill>
                <a:latin typeface="Verdana" pitchFamily="34" charset="0"/>
                <a:ea typeface="SimSun" pitchFamily="2" charset="-122"/>
              </a:rPr>
              <a:t>, los </a:t>
            </a:r>
            <a:r>
              <a:rPr lang="es-ES" altLang="zh-CN" sz="1600" b="1" dirty="0" smtClean="0">
                <a:solidFill>
                  <a:srgbClr val="CC0000"/>
                </a:solidFill>
                <a:latin typeface="Verdana" pitchFamily="34" charset="0"/>
                <a:ea typeface="SimSun" pitchFamily="2" charset="-122"/>
              </a:rPr>
              <a:t>contenidos</a:t>
            </a:r>
            <a:r>
              <a:rPr lang="es-ES" altLang="zh-CN" sz="1600" dirty="0" smtClean="0">
                <a:solidFill>
                  <a:srgbClr val="CC0000"/>
                </a:solidFill>
                <a:latin typeface="Verdana" pitchFamily="34" charset="0"/>
                <a:ea typeface="SimSun" pitchFamily="2" charset="-122"/>
              </a:rPr>
              <a:t> y su </a:t>
            </a:r>
            <a:r>
              <a:rPr lang="es-ES" altLang="zh-CN" sz="1600" b="1" dirty="0" smtClean="0">
                <a:solidFill>
                  <a:srgbClr val="CC0000"/>
                </a:solidFill>
                <a:latin typeface="Verdana" pitchFamily="34" charset="0"/>
                <a:ea typeface="SimSun" pitchFamily="2" charset="-122"/>
              </a:rPr>
              <a:t>distribución temporal</a:t>
            </a:r>
            <a:r>
              <a:rPr lang="es-ES" altLang="zh-CN" sz="1600" dirty="0" smtClean="0">
                <a:solidFill>
                  <a:srgbClr val="CC0000"/>
                </a:solidFill>
                <a:latin typeface="Verdana" pitchFamily="34" charset="0"/>
                <a:ea typeface="SimSun" pitchFamily="2" charset="-122"/>
              </a:rPr>
              <a:t> y los </a:t>
            </a:r>
            <a:r>
              <a:rPr lang="es-ES" altLang="zh-CN" sz="1600" b="1" dirty="0" smtClean="0">
                <a:solidFill>
                  <a:srgbClr val="CC0000"/>
                </a:solidFill>
                <a:latin typeface="Verdana" pitchFamily="34" charset="0"/>
                <a:ea typeface="SimSun" pitchFamily="2" charset="-122"/>
              </a:rPr>
              <a:t>criterios de evaluación</a:t>
            </a:r>
            <a:r>
              <a:rPr lang="es-ES" altLang="zh-CN" sz="1600" dirty="0" smtClean="0">
                <a:solidFill>
                  <a:srgbClr val="CC0000"/>
                </a:solidFill>
                <a:latin typeface="Verdana" pitchFamily="34" charset="0"/>
                <a:ea typeface="SimSun" pitchFamily="2" charset="-122"/>
              </a:rPr>
              <a:t>, posibilitando la adaptación de la secuenciación de contenidos a las características del centro y su entorno.</a:t>
            </a:r>
          </a:p>
          <a:p>
            <a:pPr lvl="1" eaLnBrk="1" hangingPunct="1">
              <a:spcBef>
                <a:spcPct val="0"/>
              </a:spcBef>
              <a:buFontTx/>
              <a:buNone/>
              <a:defRPr/>
            </a:pPr>
            <a:endParaRPr lang="es-ES" altLang="zh-CN" sz="1000" dirty="0" smtClean="0">
              <a:solidFill>
                <a:srgbClr val="CC0000"/>
              </a:solidFill>
              <a:latin typeface="Verdana" pitchFamily="34" charset="0"/>
              <a:ea typeface="SimSun" pitchFamily="2" charset="-122"/>
            </a:endParaRPr>
          </a:p>
          <a:p>
            <a:pPr lvl="1" eaLnBrk="1" hangingPunct="1">
              <a:spcBef>
                <a:spcPct val="0"/>
              </a:spcBef>
              <a:buFontTx/>
              <a:buBlip>
                <a:blip r:embed="rId2"/>
              </a:buBlip>
              <a:defRPr/>
            </a:pPr>
            <a:r>
              <a:rPr lang="es-ES" altLang="zh-CN" sz="1600" dirty="0" smtClean="0">
                <a:solidFill>
                  <a:srgbClr val="CC0000"/>
                </a:solidFill>
                <a:latin typeface="Verdana" pitchFamily="34" charset="0"/>
                <a:ea typeface="SimSun" pitchFamily="2" charset="-122"/>
              </a:rPr>
              <a:t>Referencia explícita acerca de la </a:t>
            </a:r>
            <a:r>
              <a:rPr lang="es-ES" altLang="zh-CN" sz="1600" b="1" dirty="0" smtClean="0">
                <a:solidFill>
                  <a:srgbClr val="CC0000"/>
                </a:solidFill>
                <a:latin typeface="Verdana" pitchFamily="34" charset="0"/>
                <a:ea typeface="SimSun" pitchFamily="2" charset="-122"/>
              </a:rPr>
              <a:t>contribución de la materia a la adquisición de las competencias</a:t>
            </a:r>
            <a:r>
              <a:rPr lang="es-ES" altLang="zh-CN" sz="1600" dirty="0" smtClean="0">
                <a:solidFill>
                  <a:srgbClr val="CC0000"/>
                </a:solidFill>
                <a:latin typeface="Verdana" pitchFamily="34" charset="0"/>
                <a:ea typeface="SimSun" pitchFamily="2" charset="-122"/>
              </a:rPr>
              <a:t>.</a:t>
            </a:r>
          </a:p>
          <a:p>
            <a:pPr marL="179388" lvl="1" indent="0" eaLnBrk="1" hangingPunct="1">
              <a:spcBef>
                <a:spcPct val="0"/>
              </a:spcBef>
              <a:buFontTx/>
              <a:buNone/>
              <a:defRPr/>
            </a:pPr>
            <a:endParaRPr lang="es-ES" altLang="zh-CN" sz="1000" dirty="0" smtClean="0">
              <a:solidFill>
                <a:srgbClr val="CC0000"/>
              </a:solidFill>
              <a:latin typeface="Verdana" pitchFamily="34" charset="0"/>
              <a:ea typeface="SimSun" pitchFamily="2" charset="-122"/>
            </a:endParaRPr>
          </a:p>
          <a:p>
            <a:pPr lvl="1" eaLnBrk="1" hangingPunct="1">
              <a:spcBef>
                <a:spcPct val="0"/>
              </a:spcBef>
              <a:buFontTx/>
              <a:buBlip>
                <a:blip r:embed="rId2"/>
              </a:buBlip>
              <a:defRPr/>
            </a:pPr>
            <a:r>
              <a:rPr lang="es-ES" altLang="zh-CN" sz="1600" dirty="0" smtClean="0">
                <a:solidFill>
                  <a:srgbClr val="CC0000"/>
                </a:solidFill>
                <a:latin typeface="Verdana" pitchFamily="34" charset="0"/>
                <a:ea typeface="SimSun" pitchFamily="2" charset="-122"/>
              </a:rPr>
              <a:t>La forma en que se incorporan los </a:t>
            </a:r>
            <a:r>
              <a:rPr lang="es-ES" altLang="zh-CN" sz="1600" b="1" dirty="0" smtClean="0">
                <a:solidFill>
                  <a:srgbClr val="CC0000"/>
                </a:solidFill>
                <a:latin typeface="Verdana" pitchFamily="34" charset="0"/>
                <a:ea typeface="SimSun" pitchFamily="2" charset="-122"/>
              </a:rPr>
              <a:t>contenidos de carácter transversal</a:t>
            </a:r>
            <a:r>
              <a:rPr lang="es-ES" altLang="zh-CN" sz="1600" dirty="0" smtClean="0">
                <a:solidFill>
                  <a:srgbClr val="CC0000"/>
                </a:solidFill>
                <a:latin typeface="Verdana" pitchFamily="34" charset="0"/>
                <a:ea typeface="SimSun" pitchFamily="2" charset="-122"/>
              </a:rPr>
              <a:t> al currículo.</a:t>
            </a:r>
          </a:p>
          <a:p>
            <a:pPr lvl="1" eaLnBrk="1" hangingPunct="1">
              <a:spcBef>
                <a:spcPct val="0"/>
              </a:spcBef>
              <a:buFontTx/>
              <a:buBlip>
                <a:blip r:embed="rId2"/>
              </a:buBlip>
              <a:defRPr/>
            </a:pPr>
            <a:endParaRPr lang="es-ES" altLang="zh-CN" sz="1000" dirty="0" smtClean="0">
              <a:solidFill>
                <a:srgbClr val="CC0000"/>
              </a:solidFill>
              <a:latin typeface="Verdana" pitchFamily="34" charset="0"/>
              <a:ea typeface="SimSun" pitchFamily="2" charset="-122"/>
            </a:endParaRPr>
          </a:p>
          <a:p>
            <a:pPr lvl="1" eaLnBrk="1" hangingPunct="1">
              <a:spcBef>
                <a:spcPct val="0"/>
              </a:spcBef>
              <a:buFontTx/>
              <a:buBlip>
                <a:blip r:embed="rId2"/>
              </a:buBlip>
              <a:defRPr/>
            </a:pPr>
            <a:r>
              <a:rPr lang="es-ES" altLang="zh-CN" sz="1600" dirty="0" smtClean="0">
                <a:solidFill>
                  <a:srgbClr val="CC0000"/>
                </a:solidFill>
                <a:latin typeface="Verdana" pitchFamily="34" charset="0"/>
                <a:ea typeface="SimSun" pitchFamily="2" charset="-122"/>
              </a:rPr>
              <a:t>La </a:t>
            </a:r>
            <a:r>
              <a:rPr lang="es-ES" altLang="zh-CN" sz="1600" b="1" dirty="0" smtClean="0">
                <a:solidFill>
                  <a:srgbClr val="CC0000"/>
                </a:solidFill>
                <a:latin typeface="Verdana" pitchFamily="34" charset="0"/>
                <a:ea typeface="SimSun" pitchFamily="2" charset="-122"/>
              </a:rPr>
              <a:t>metodología </a:t>
            </a:r>
            <a:r>
              <a:rPr lang="es-ES" altLang="zh-CN" sz="1600" dirty="0" smtClean="0">
                <a:solidFill>
                  <a:srgbClr val="CC0000"/>
                </a:solidFill>
                <a:latin typeface="Verdana" pitchFamily="34" charset="0"/>
                <a:ea typeface="SimSun" pitchFamily="2" charset="-122"/>
              </a:rPr>
              <a:t>que se va a aplicar.</a:t>
            </a:r>
          </a:p>
          <a:p>
            <a:pPr lvl="1" eaLnBrk="1" hangingPunct="1">
              <a:spcBef>
                <a:spcPct val="0"/>
              </a:spcBef>
              <a:buFontTx/>
              <a:buBlip>
                <a:blip r:embed="rId2"/>
              </a:buBlip>
              <a:defRPr/>
            </a:pPr>
            <a:endParaRPr lang="es-ES" altLang="zh-CN" sz="1000" dirty="0" smtClean="0">
              <a:solidFill>
                <a:srgbClr val="CC0000"/>
              </a:solidFill>
              <a:latin typeface="Verdana" pitchFamily="34" charset="0"/>
              <a:ea typeface="SimSun" pitchFamily="2" charset="-122"/>
            </a:endParaRPr>
          </a:p>
          <a:p>
            <a:pPr lvl="1" eaLnBrk="1" hangingPunct="1">
              <a:spcBef>
                <a:spcPct val="0"/>
              </a:spcBef>
              <a:buFontTx/>
              <a:buBlip>
                <a:blip r:embed="rId2"/>
              </a:buBlip>
              <a:defRPr/>
            </a:pPr>
            <a:r>
              <a:rPr lang="es-ES" altLang="zh-CN" sz="1600" dirty="0" smtClean="0">
                <a:solidFill>
                  <a:srgbClr val="CC0000"/>
                </a:solidFill>
                <a:latin typeface="Verdana" pitchFamily="34" charset="0"/>
                <a:ea typeface="SimSun" pitchFamily="2" charset="-122"/>
              </a:rPr>
              <a:t>Los </a:t>
            </a:r>
            <a:r>
              <a:rPr lang="es-ES" altLang="zh-CN" sz="1600" b="1" dirty="0" smtClean="0">
                <a:solidFill>
                  <a:srgbClr val="CC0000"/>
                </a:solidFill>
                <a:latin typeface="Verdana" pitchFamily="34" charset="0"/>
                <a:ea typeface="SimSun" pitchFamily="2" charset="-122"/>
              </a:rPr>
              <a:t>procedimientos de evaluación</a:t>
            </a:r>
            <a:r>
              <a:rPr lang="es-ES" altLang="zh-CN" sz="1600" dirty="0" smtClean="0">
                <a:solidFill>
                  <a:srgbClr val="CC0000"/>
                </a:solidFill>
                <a:latin typeface="Verdana" pitchFamily="34" charset="0"/>
                <a:ea typeface="SimSun" pitchFamily="2" charset="-122"/>
              </a:rPr>
              <a:t> del alumnado y los </a:t>
            </a:r>
            <a:r>
              <a:rPr lang="es-ES" altLang="zh-CN" sz="1600" b="1" dirty="0" smtClean="0">
                <a:solidFill>
                  <a:srgbClr val="CC0000"/>
                </a:solidFill>
                <a:latin typeface="Verdana" pitchFamily="34" charset="0"/>
                <a:ea typeface="SimSun" pitchFamily="2" charset="-122"/>
              </a:rPr>
              <a:t>criterios de calificación</a:t>
            </a:r>
            <a:r>
              <a:rPr lang="es-ES" altLang="zh-CN" sz="1600" dirty="0" smtClean="0">
                <a:solidFill>
                  <a:srgbClr val="CC0000"/>
                </a:solidFill>
                <a:latin typeface="Verdana" pitchFamily="34" charset="0"/>
                <a:ea typeface="SimSun" pitchFamily="2" charset="-122"/>
              </a:rPr>
              <a:t>, en consonancia con las orientaciones metodológicas establecidas.</a:t>
            </a:r>
          </a:p>
          <a:p>
            <a:pPr lvl="1" eaLnBrk="1" hangingPunct="1">
              <a:spcBef>
                <a:spcPct val="0"/>
              </a:spcBef>
              <a:buFontTx/>
              <a:buNone/>
              <a:defRPr/>
            </a:pPr>
            <a:endParaRPr lang="es-ES" altLang="zh-CN" sz="1600" dirty="0" smtClean="0">
              <a:solidFill>
                <a:srgbClr val="CC0000"/>
              </a:solidFill>
              <a:latin typeface="Verdana" pitchFamily="34" charset="0"/>
              <a:ea typeface="SimSun" pitchFamily="2" charset="-122"/>
            </a:endParaRPr>
          </a:p>
        </p:txBody>
      </p:sp>
    </p:spTree>
    <p:extLst>
      <p:ext uri="{BB962C8B-B14F-4D97-AF65-F5344CB8AC3E}">
        <p14:creationId xmlns:p14="http://schemas.microsoft.com/office/powerpoint/2010/main" val="4117998632"/>
      </p:ext>
    </p:extLst>
  </p:cSld>
  <p:clrMapOvr>
    <a:masterClrMapping/>
  </p:clrMapOvr>
  <p:transition spd="slow">
    <p:cover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4931"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4932" name="Rectangle 2"/>
          <p:cNvSpPr>
            <a:spLocks noGrp="1" noChangeArrowheads="1"/>
          </p:cNvSpPr>
          <p:nvPr>
            <p:ph type="ctrTitle" idx="4294967295"/>
          </p:nvPr>
        </p:nvSpPr>
        <p:spPr>
          <a:xfrm>
            <a:off x="0" y="115888"/>
            <a:ext cx="9144000" cy="6411912"/>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24933"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4934"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24935"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75784" name="Text Box 5"/>
          <p:cNvSpPr txBox="1">
            <a:spLocks noChangeArrowheads="1"/>
          </p:cNvSpPr>
          <p:nvPr/>
        </p:nvSpPr>
        <p:spPr bwMode="auto">
          <a:xfrm>
            <a:off x="0" y="0"/>
            <a:ext cx="9144000" cy="954107"/>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defTabSz="2489200" eaLnBrk="0" hangingPunct="0">
              <a:spcBef>
                <a:spcPct val="20000"/>
              </a:spcBef>
              <a:buChar char="•"/>
              <a:defRPr sz="1400">
                <a:solidFill>
                  <a:schemeClr val="tx1"/>
                </a:solidFill>
                <a:latin typeface="Arial" pitchFamily="34" charset="0"/>
              </a:defRPr>
            </a:lvl1pPr>
            <a:lvl2pPr marL="914400" indent="-285750" defTabSz="2489200" eaLnBrk="0" hangingPunct="0">
              <a:spcBef>
                <a:spcPct val="20000"/>
              </a:spcBef>
              <a:buChar char="–"/>
              <a:defRPr sz="1400">
                <a:solidFill>
                  <a:schemeClr val="tx1"/>
                </a:solidFill>
                <a:latin typeface="Arial" pitchFamily="34" charset="0"/>
              </a:defRPr>
            </a:lvl2pPr>
            <a:lvl3pPr marL="1322388" indent="-228600" defTabSz="2489200" eaLnBrk="0" hangingPunct="0">
              <a:spcBef>
                <a:spcPct val="20000"/>
              </a:spcBef>
              <a:buChar char="•"/>
              <a:defRPr sz="1400">
                <a:solidFill>
                  <a:schemeClr val="tx1"/>
                </a:solidFill>
                <a:latin typeface="Arial" pitchFamily="34" charset="0"/>
              </a:defRPr>
            </a:lvl3pPr>
            <a:lvl4pPr marL="1730375" indent="-228600" defTabSz="2489200" eaLnBrk="0" hangingPunct="0">
              <a:spcBef>
                <a:spcPct val="20000"/>
              </a:spcBef>
              <a:buChar char="–"/>
              <a:defRPr sz="1400">
                <a:solidFill>
                  <a:schemeClr val="tx1"/>
                </a:solidFill>
                <a:latin typeface="Arial" pitchFamily="34" charset="0"/>
              </a:defRPr>
            </a:lvl4pPr>
            <a:lvl5pPr marL="2138363" indent="-228600" defTabSz="2489200" eaLnBrk="0" hangingPunct="0">
              <a:spcBef>
                <a:spcPct val="20000"/>
              </a:spcBef>
              <a:buChar char="»"/>
              <a:defRPr sz="1400">
                <a:solidFill>
                  <a:schemeClr val="tx1"/>
                </a:solidFill>
                <a:latin typeface="Arial" pitchFamily="34" charset="0"/>
              </a:defRPr>
            </a:lvl5pPr>
            <a:lvl6pPr marL="2595563" indent="-228600" defTabSz="2489200" eaLnBrk="0" fontAlgn="base" hangingPunct="0">
              <a:spcBef>
                <a:spcPct val="20000"/>
              </a:spcBef>
              <a:spcAft>
                <a:spcPct val="0"/>
              </a:spcAft>
              <a:buChar char="»"/>
              <a:defRPr sz="1400">
                <a:solidFill>
                  <a:schemeClr val="tx1"/>
                </a:solidFill>
                <a:latin typeface="Arial" pitchFamily="34" charset="0"/>
              </a:defRPr>
            </a:lvl6pPr>
            <a:lvl7pPr marL="3052763" indent="-228600" defTabSz="2489200" eaLnBrk="0" fontAlgn="base" hangingPunct="0">
              <a:spcBef>
                <a:spcPct val="20000"/>
              </a:spcBef>
              <a:spcAft>
                <a:spcPct val="0"/>
              </a:spcAft>
              <a:buChar char="»"/>
              <a:defRPr sz="1400">
                <a:solidFill>
                  <a:schemeClr val="tx1"/>
                </a:solidFill>
                <a:latin typeface="Arial" pitchFamily="34" charset="0"/>
              </a:defRPr>
            </a:lvl7pPr>
            <a:lvl8pPr marL="3509963" indent="-228600" defTabSz="2489200" eaLnBrk="0" fontAlgn="base" hangingPunct="0">
              <a:spcBef>
                <a:spcPct val="20000"/>
              </a:spcBef>
              <a:spcAft>
                <a:spcPct val="0"/>
              </a:spcAft>
              <a:buChar char="»"/>
              <a:defRPr sz="1400">
                <a:solidFill>
                  <a:schemeClr val="tx1"/>
                </a:solidFill>
                <a:latin typeface="Arial" pitchFamily="34" charset="0"/>
              </a:defRPr>
            </a:lvl8pPr>
            <a:lvl9pPr marL="3967163"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eaLnBrk="1" hangingPunct="1">
              <a:spcBef>
                <a:spcPct val="50000"/>
              </a:spcBef>
              <a:buFontTx/>
              <a:buNone/>
              <a:defRPr/>
            </a:pPr>
            <a:r>
              <a:rPr lang="es-ES" altLang="es-ES" sz="2000" b="1" dirty="0" smtClean="0">
                <a:solidFill>
                  <a:srgbClr val="333399"/>
                </a:solidFill>
                <a:latin typeface="Verdana" pitchFamily="34" charset="0"/>
              </a:rPr>
              <a:t>Elementos de las programaciones didácticas</a:t>
            </a:r>
          </a:p>
          <a:p>
            <a:pPr algn="just" eaLnBrk="1" hangingPunct="1">
              <a:spcBef>
                <a:spcPct val="50000"/>
              </a:spcBef>
              <a:buFontTx/>
              <a:buNone/>
              <a:defRPr/>
            </a:pPr>
            <a:endParaRPr lang="es-ES" altLang="es-ES" sz="1200" b="1" dirty="0" smtClean="0">
              <a:solidFill>
                <a:srgbClr val="333399"/>
              </a:solidFill>
              <a:latin typeface="Verdana" pitchFamily="34" charset="0"/>
            </a:endParaRPr>
          </a:p>
        </p:txBody>
      </p:sp>
      <p:sp>
        <p:nvSpPr>
          <p:cNvPr id="124937"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4938"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24939"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4940"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4941"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4942" name="Line 14"/>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4943" name="Rectangle 15"/>
          <p:cNvSpPr>
            <a:spLocks noChangeArrowheads="1"/>
          </p:cNvSpPr>
          <p:nvPr/>
        </p:nvSpPr>
        <p:spPr bwMode="auto">
          <a:xfrm>
            <a:off x="-3911600" y="206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4944" name="Rectangle 16"/>
          <p:cNvSpPr>
            <a:spLocks noChangeArrowheads="1"/>
          </p:cNvSpPr>
          <p:nvPr/>
        </p:nvSpPr>
        <p:spPr bwMode="auto">
          <a:xfrm>
            <a:off x="-2444750" y="3946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4945" name="Rectangle 17"/>
          <p:cNvSpPr>
            <a:spLocks noChangeArrowheads="1"/>
          </p:cNvSpPr>
          <p:nvPr/>
        </p:nvSpPr>
        <p:spPr bwMode="auto">
          <a:xfrm>
            <a:off x="-98425" y="2295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4946" name="Rectangle 18"/>
          <p:cNvSpPr>
            <a:spLocks noChangeArrowheads="1"/>
          </p:cNvSpPr>
          <p:nvPr/>
        </p:nvSpPr>
        <p:spPr bwMode="auto">
          <a:xfrm>
            <a:off x="-98425"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4947" name="Rectangle 19"/>
          <p:cNvSpPr>
            <a:spLocks noChangeArrowheads="1"/>
          </p:cNvSpPr>
          <p:nvPr/>
        </p:nvSpPr>
        <p:spPr bwMode="auto">
          <a:xfrm>
            <a:off x="-98425" y="456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4948" name="Rectangle 20"/>
          <p:cNvSpPr>
            <a:spLocks noChangeArrowheads="1"/>
          </p:cNvSpPr>
          <p:nvPr/>
        </p:nvSpPr>
        <p:spPr bwMode="auto">
          <a:xfrm>
            <a:off x="-98425" y="2890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4949" name="Rectangle 21"/>
          <p:cNvSpPr>
            <a:spLocks noChangeArrowheads="1"/>
          </p:cNvSpPr>
          <p:nvPr/>
        </p:nvSpPr>
        <p:spPr bwMode="auto">
          <a:xfrm>
            <a:off x="-98425"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4950" name="Rectangle 22"/>
          <p:cNvSpPr>
            <a:spLocks noChangeArrowheads="1"/>
          </p:cNvSpPr>
          <p:nvPr/>
        </p:nvSpPr>
        <p:spPr bwMode="auto">
          <a:xfrm>
            <a:off x="395288" y="1727200"/>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4951" name="Rectangle 23"/>
          <p:cNvSpPr>
            <a:spLocks noChangeArrowheads="1"/>
          </p:cNvSpPr>
          <p:nvPr/>
        </p:nvSpPr>
        <p:spPr bwMode="auto">
          <a:xfrm>
            <a:off x="0" y="498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4952" name="Rectangle 24"/>
          <p:cNvSpPr>
            <a:spLocks noChangeArrowheads="1"/>
          </p:cNvSpPr>
          <p:nvPr/>
        </p:nvSpPr>
        <p:spPr bwMode="auto">
          <a:xfrm>
            <a:off x="0" y="142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4953" name="Rectangle 25"/>
          <p:cNvSpPr>
            <a:spLocks noChangeArrowheads="1"/>
          </p:cNvSpPr>
          <p:nvPr/>
        </p:nvSpPr>
        <p:spPr bwMode="auto">
          <a:xfrm>
            <a:off x="0" y="5430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4954" name="Text Box 26"/>
          <p:cNvSpPr txBox="1">
            <a:spLocks noChangeArrowheads="1"/>
          </p:cNvSpPr>
          <p:nvPr/>
        </p:nvSpPr>
        <p:spPr bwMode="auto">
          <a:xfrm>
            <a:off x="468313" y="1773238"/>
            <a:ext cx="8280400" cy="3632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539750" indent="-360363"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 altLang="zh-CN">
              <a:solidFill>
                <a:srgbClr val="000000"/>
              </a:solidFill>
              <a:latin typeface="Verdana" pitchFamily="34" charset="0"/>
              <a:ea typeface="SimSun" pitchFamily="2" charset="-122"/>
            </a:endParaRPr>
          </a:p>
          <a:p>
            <a:pPr lvl="1" eaLnBrk="1" hangingPunct="1">
              <a:spcBef>
                <a:spcPct val="0"/>
              </a:spcBef>
              <a:buFontTx/>
              <a:buBlip>
                <a:blip r:embed="rId2"/>
              </a:buBlip>
            </a:pPr>
            <a:r>
              <a:rPr lang="es-ES" altLang="zh-CN" sz="1800" b="1">
                <a:solidFill>
                  <a:srgbClr val="CC0000"/>
                </a:solidFill>
                <a:latin typeface="Verdana" pitchFamily="34" charset="0"/>
                <a:ea typeface="SimSun" pitchFamily="2" charset="-122"/>
              </a:rPr>
              <a:t>Actividades en las que el alumnado deberá leer, escribir y expresarse de forma oral.</a:t>
            </a:r>
            <a:r>
              <a:rPr lang="es-ES" altLang="zh-CN" sz="1800">
                <a:solidFill>
                  <a:srgbClr val="CC0000"/>
                </a:solidFill>
                <a:latin typeface="Verdana" pitchFamily="34" charset="0"/>
                <a:ea typeface="SimSun" pitchFamily="2" charset="-122"/>
              </a:rPr>
              <a:t> </a:t>
            </a:r>
          </a:p>
          <a:p>
            <a:pPr lvl="1" eaLnBrk="1" hangingPunct="1">
              <a:spcBef>
                <a:spcPct val="0"/>
              </a:spcBef>
              <a:buFontTx/>
              <a:buBlip>
                <a:blip r:embed="rId2"/>
              </a:buBlip>
            </a:pPr>
            <a:endParaRPr lang="es-ES" altLang="zh-CN" sz="1800">
              <a:solidFill>
                <a:srgbClr val="CC0000"/>
              </a:solidFill>
              <a:latin typeface="Verdana" pitchFamily="34" charset="0"/>
              <a:ea typeface="SimSun" pitchFamily="2" charset="-122"/>
            </a:endParaRPr>
          </a:p>
          <a:p>
            <a:pPr lvl="1" eaLnBrk="1" hangingPunct="1">
              <a:spcBef>
                <a:spcPct val="0"/>
              </a:spcBef>
              <a:buFontTx/>
              <a:buBlip>
                <a:blip r:embed="rId2"/>
              </a:buBlip>
            </a:pPr>
            <a:r>
              <a:rPr lang="es-ES" altLang="zh-CN" sz="1800">
                <a:solidFill>
                  <a:srgbClr val="CC0000"/>
                </a:solidFill>
                <a:latin typeface="Verdana" pitchFamily="34" charset="0"/>
                <a:ea typeface="SimSun" pitchFamily="2" charset="-122"/>
              </a:rPr>
              <a:t>Las medidas de </a:t>
            </a:r>
            <a:r>
              <a:rPr lang="es-ES" altLang="zh-CN" sz="1800" b="1">
                <a:solidFill>
                  <a:srgbClr val="CC0000"/>
                </a:solidFill>
                <a:latin typeface="Verdana" pitchFamily="34" charset="0"/>
                <a:ea typeface="SimSun" pitchFamily="2" charset="-122"/>
              </a:rPr>
              <a:t>atención a la diversidad</a:t>
            </a:r>
            <a:r>
              <a:rPr lang="es-ES" altLang="zh-CN" sz="1800">
                <a:solidFill>
                  <a:srgbClr val="CC0000"/>
                </a:solidFill>
                <a:latin typeface="Verdana" pitchFamily="34" charset="0"/>
                <a:ea typeface="SimSun" pitchFamily="2" charset="-122"/>
              </a:rPr>
              <a:t>.</a:t>
            </a:r>
          </a:p>
          <a:p>
            <a:pPr lvl="1" eaLnBrk="1" hangingPunct="1">
              <a:spcBef>
                <a:spcPct val="0"/>
              </a:spcBef>
              <a:buFontTx/>
              <a:buBlip>
                <a:blip r:embed="rId2"/>
              </a:buBlip>
            </a:pPr>
            <a:endParaRPr lang="es-ES" altLang="zh-CN" sz="1800">
              <a:solidFill>
                <a:srgbClr val="CC0000"/>
              </a:solidFill>
              <a:latin typeface="Verdana" pitchFamily="34" charset="0"/>
              <a:ea typeface="SimSun" pitchFamily="2" charset="-122"/>
            </a:endParaRPr>
          </a:p>
          <a:p>
            <a:pPr lvl="1" eaLnBrk="1" hangingPunct="1">
              <a:spcBef>
                <a:spcPct val="0"/>
              </a:spcBef>
              <a:buFontTx/>
              <a:buBlip>
                <a:blip r:embed="rId2"/>
              </a:buBlip>
            </a:pPr>
            <a:r>
              <a:rPr lang="es-ES" altLang="zh-CN" sz="1800">
                <a:solidFill>
                  <a:srgbClr val="CC0000"/>
                </a:solidFill>
                <a:latin typeface="Verdana" pitchFamily="34" charset="0"/>
                <a:ea typeface="SimSun" pitchFamily="2" charset="-122"/>
              </a:rPr>
              <a:t>Los </a:t>
            </a:r>
            <a:r>
              <a:rPr lang="es-ES" altLang="zh-CN" sz="1800" b="1">
                <a:solidFill>
                  <a:srgbClr val="CC0000"/>
                </a:solidFill>
                <a:latin typeface="Verdana" pitchFamily="34" charset="0"/>
                <a:ea typeface="SimSun" pitchFamily="2" charset="-122"/>
              </a:rPr>
              <a:t>materiales y recursos didácticos</a:t>
            </a:r>
            <a:r>
              <a:rPr lang="es-ES" altLang="zh-CN" sz="1800">
                <a:solidFill>
                  <a:srgbClr val="CC0000"/>
                </a:solidFill>
                <a:latin typeface="Verdana" pitchFamily="34" charset="0"/>
                <a:ea typeface="SimSun" pitchFamily="2" charset="-122"/>
              </a:rPr>
              <a:t> que se vayan a utilizar, incluidos los libros para uso del alumnado. </a:t>
            </a:r>
          </a:p>
          <a:p>
            <a:pPr lvl="1" eaLnBrk="1" hangingPunct="1">
              <a:spcBef>
                <a:spcPct val="0"/>
              </a:spcBef>
              <a:buFontTx/>
              <a:buBlip>
                <a:blip r:embed="rId2"/>
              </a:buBlip>
            </a:pPr>
            <a:endParaRPr lang="es-ES" altLang="zh-CN" sz="1800">
              <a:solidFill>
                <a:srgbClr val="CC0000"/>
              </a:solidFill>
              <a:latin typeface="Verdana" pitchFamily="34" charset="0"/>
              <a:ea typeface="SimSun" pitchFamily="2" charset="-122"/>
            </a:endParaRPr>
          </a:p>
          <a:p>
            <a:pPr lvl="1" eaLnBrk="1" hangingPunct="1">
              <a:spcBef>
                <a:spcPct val="0"/>
              </a:spcBef>
              <a:buFontTx/>
              <a:buBlip>
                <a:blip r:embed="rId2"/>
              </a:buBlip>
            </a:pPr>
            <a:r>
              <a:rPr lang="es-ES" altLang="zh-CN" sz="1800">
                <a:solidFill>
                  <a:srgbClr val="CC0000"/>
                </a:solidFill>
                <a:latin typeface="Verdana" pitchFamily="34" charset="0"/>
                <a:ea typeface="SimSun" pitchFamily="2" charset="-122"/>
              </a:rPr>
              <a:t>Las </a:t>
            </a:r>
            <a:r>
              <a:rPr lang="es-ES" altLang="zh-CN" sz="1800" b="1">
                <a:solidFill>
                  <a:srgbClr val="CC0000"/>
                </a:solidFill>
                <a:latin typeface="Verdana" pitchFamily="34" charset="0"/>
                <a:ea typeface="SimSun" pitchFamily="2" charset="-122"/>
              </a:rPr>
              <a:t>actividades complementarias y extraescolares</a:t>
            </a:r>
            <a:r>
              <a:rPr lang="es-ES" altLang="zh-CN" sz="1800">
                <a:solidFill>
                  <a:srgbClr val="CC0000"/>
                </a:solidFill>
                <a:latin typeface="Verdana" pitchFamily="34" charset="0"/>
                <a:ea typeface="SimSun" pitchFamily="2" charset="-122"/>
              </a:rPr>
              <a:t> relacionadas con el currículo, que se proponen realizar por los departamentos de coordinación didáctica.</a:t>
            </a:r>
          </a:p>
          <a:p>
            <a:pPr lvl="1" eaLnBrk="1" hangingPunct="1">
              <a:spcBef>
                <a:spcPct val="0"/>
              </a:spcBef>
              <a:buFontTx/>
              <a:buNone/>
            </a:pPr>
            <a:endParaRPr lang="es-ES_tradnl" altLang="es-ES" sz="1800">
              <a:solidFill>
                <a:srgbClr val="000000"/>
              </a:solidFill>
              <a:latin typeface="Verdana" pitchFamily="34" charset="0"/>
            </a:endParaRPr>
          </a:p>
        </p:txBody>
      </p:sp>
    </p:spTree>
    <p:extLst>
      <p:ext uri="{BB962C8B-B14F-4D97-AF65-F5344CB8AC3E}">
        <p14:creationId xmlns:p14="http://schemas.microsoft.com/office/powerpoint/2010/main" val="3802940566"/>
      </p:ext>
    </p:extLst>
  </p:cSld>
  <p:clrMapOvr>
    <a:masterClrMapping/>
  </p:clrMapOvr>
  <p:transition spd="slow">
    <p:cover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5955"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5956" name="Rectangle 2"/>
          <p:cNvSpPr>
            <a:spLocks noGrp="1" noChangeArrowheads="1"/>
          </p:cNvSpPr>
          <p:nvPr>
            <p:ph type="ctrTitle" idx="4294967295"/>
          </p:nvPr>
        </p:nvSpPr>
        <p:spPr>
          <a:xfrm>
            <a:off x="0" y="115888"/>
            <a:ext cx="9144000" cy="6411912"/>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25957"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5958"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25959"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76808" name="Text Box 5"/>
          <p:cNvSpPr txBox="1">
            <a:spLocks noChangeArrowheads="1"/>
          </p:cNvSpPr>
          <p:nvPr/>
        </p:nvSpPr>
        <p:spPr bwMode="auto">
          <a:xfrm>
            <a:off x="0" y="0"/>
            <a:ext cx="9144000" cy="954107"/>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7188" defTabSz="2489200" eaLnBrk="0" hangingPunct="0">
              <a:spcBef>
                <a:spcPct val="20000"/>
              </a:spcBef>
              <a:buChar char="•"/>
              <a:defRPr sz="1400">
                <a:solidFill>
                  <a:schemeClr val="tx1"/>
                </a:solidFill>
                <a:latin typeface="Arial" pitchFamily="34" charset="0"/>
              </a:defRPr>
            </a:lvl1pPr>
            <a:lvl2pPr marL="914400" indent="-285750" defTabSz="2489200" eaLnBrk="0" hangingPunct="0">
              <a:spcBef>
                <a:spcPct val="20000"/>
              </a:spcBef>
              <a:buChar char="–"/>
              <a:defRPr sz="1400">
                <a:solidFill>
                  <a:schemeClr val="tx1"/>
                </a:solidFill>
                <a:latin typeface="Arial" pitchFamily="34" charset="0"/>
              </a:defRPr>
            </a:lvl2pPr>
            <a:lvl3pPr marL="1322388" indent="-228600" defTabSz="2489200" eaLnBrk="0" hangingPunct="0">
              <a:spcBef>
                <a:spcPct val="20000"/>
              </a:spcBef>
              <a:buChar char="•"/>
              <a:defRPr sz="1400">
                <a:solidFill>
                  <a:schemeClr val="tx1"/>
                </a:solidFill>
                <a:latin typeface="Arial" pitchFamily="34" charset="0"/>
              </a:defRPr>
            </a:lvl3pPr>
            <a:lvl4pPr marL="1730375" indent="-228600" defTabSz="2489200" eaLnBrk="0" hangingPunct="0">
              <a:spcBef>
                <a:spcPct val="20000"/>
              </a:spcBef>
              <a:buChar char="–"/>
              <a:defRPr sz="1400">
                <a:solidFill>
                  <a:schemeClr val="tx1"/>
                </a:solidFill>
                <a:latin typeface="Arial" pitchFamily="34" charset="0"/>
              </a:defRPr>
            </a:lvl4pPr>
            <a:lvl5pPr marL="2138363" indent="-228600" defTabSz="2489200" eaLnBrk="0" hangingPunct="0">
              <a:spcBef>
                <a:spcPct val="20000"/>
              </a:spcBef>
              <a:buChar char="»"/>
              <a:defRPr sz="1400">
                <a:solidFill>
                  <a:schemeClr val="tx1"/>
                </a:solidFill>
                <a:latin typeface="Arial" pitchFamily="34" charset="0"/>
              </a:defRPr>
            </a:lvl5pPr>
            <a:lvl6pPr marL="2595563" indent="-228600" defTabSz="2489200" eaLnBrk="0" fontAlgn="base" hangingPunct="0">
              <a:spcBef>
                <a:spcPct val="20000"/>
              </a:spcBef>
              <a:spcAft>
                <a:spcPct val="0"/>
              </a:spcAft>
              <a:buChar char="»"/>
              <a:defRPr sz="1400">
                <a:solidFill>
                  <a:schemeClr val="tx1"/>
                </a:solidFill>
                <a:latin typeface="Arial" pitchFamily="34" charset="0"/>
              </a:defRPr>
            </a:lvl6pPr>
            <a:lvl7pPr marL="3052763" indent="-228600" defTabSz="2489200" eaLnBrk="0" fontAlgn="base" hangingPunct="0">
              <a:spcBef>
                <a:spcPct val="20000"/>
              </a:spcBef>
              <a:spcAft>
                <a:spcPct val="0"/>
              </a:spcAft>
              <a:buChar char="»"/>
              <a:defRPr sz="1400">
                <a:solidFill>
                  <a:schemeClr val="tx1"/>
                </a:solidFill>
                <a:latin typeface="Arial" pitchFamily="34" charset="0"/>
              </a:defRPr>
            </a:lvl7pPr>
            <a:lvl8pPr marL="3509963" indent="-228600" defTabSz="2489200" eaLnBrk="0" fontAlgn="base" hangingPunct="0">
              <a:spcBef>
                <a:spcPct val="20000"/>
              </a:spcBef>
              <a:spcAft>
                <a:spcPct val="0"/>
              </a:spcAft>
              <a:buChar char="»"/>
              <a:defRPr sz="1400">
                <a:solidFill>
                  <a:schemeClr val="tx1"/>
                </a:solidFill>
                <a:latin typeface="Arial" pitchFamily="34" charset="0"/>
              </a:defRPr>
            </a:lvl8pPr>
            <a:lvl9pPr marL="3967163"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eaLnBrk="1" hangingPunct="1">
              <a:spcBef>
                <a:spcPct val="50000"/>
              </a:spcBef>
              <a:buFontTx/>
              <a:buNone/>
              <a:defRPr/>
            </a:pPr>
            <a:r>
              <a:rPr lang="es-ES" altLang="es-ES" sz="2000" b="1" dirty="0" smtClean="0">
                <a:solidFill>
                  <a:srgbClr val="333399"/>
                </a:solidFill>
                <a:latin typeface="Verdana" pitchFamily="34" charset="0"/>
              </a:rPr>
              <a:t>Elementos de las programaciones didácticas</a:t>
            </a:r>
          </a:p>
          <a:p>
            <a:pPr algn="just" eaLnBrk="1" hangingPunct="1">
              <a:spcBef>
                <a:spcPct val="50000"/>
              </a:spcBef>
              <a:buFontTx/>
              <a:buNone/>
              <a:defRPr/>
            </a:pPr>
            <a:endParaRPr lang="es-ES" altLang="es-ES" sz="1200" b="1" dirty="0" smtClean="0">
              <a:solidFill>
                <a:srgbClr val="333399"/>
              </a:solidFill>
              <a:latin typeface="Verdana" pitchFamily="34" charset="0"/>
            </a:endParaRPr>
          </a:p>
        </p:txBody>
      </p:sp>
      <p:sp>
        <p:nvSpPr>
          <p:cNvPr id="125961"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5962"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25963"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5964"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5965"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5966" name="Line 14"/>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5967" name="Rectangle 16"/>
          <p:cNvSpPr>
            <a:spLocks noChangeArrowheads="1"/>
          </p:cNvSpPr>
          <p:nvPr/>
        </p:nvSpPr>
        <p:spPr bwMode="auto">
          <a:xfrm>
            <a:off x="-3911600" y="206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5968" name="Rectangle 17"/>
          <p:cNvSpPr>
            <a:spLocks noChangeArrowheads="1"/>
          </p:cNvSpPr>
          <p:nvPr/>
        </p:nvSpPr>
        <p:spPr bwMode="auto">
          <a:xfrm>
            <a:off x="-2444750" y="3946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5969" name="Rectangle 19"/>
          <p:cNvSpPr>
            <a:spLocks noChangeArrowheads="1"/>
          </p:cNvSpPr>
          <p:nvPr/>
        </p:nvSpPr>
        <p:spPr bwMode="auto">
          <a:xfrm>
            <a:off x="-98425"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5970" name="Rectangle 20"/>
          <p:cNvSpPr>
            <a:spLocks noChangeArrowheads="1"/>
          </p:cNvSpPr>
          <p:nvPr/>
        </p:nvSpPr>
        <p:spPr bwMode="auto">
          <a:xfrm>
            <a:off x="-98425" y="456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5971" name="Rectangle 21"/>
          <p:cNvSpPr>
            <a:spLocks noChangeArrowheads="1"/>
          </p:cNvSpPr>
          <p:nvPr/>
        </p:nvSpPr>
        <p:spPr bwMode="auto">
          <a:xfrm>
            <a:off x="-98425" y="2890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5972" name="Rectangle 22"/>
          <p:cNvSpPr>
            <a:spLocks noChangeArrowheads="1"/>
          </p:cNvSpPr>
          <p:nvPr/>
        </p:nvSpPr>
        <p:spPr bwMode="auto">
          <a:xfrm>
            <a:off x="-98425"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5973" name="Rectangle 23"/>
          <p:cNvSpPr>
            <a:spLocks noChangeArrowheads="1"/>
          </p:cNvSpPr>
          <p:nvPr/>
        </p:nvSpPr>
        <p:spPr bwMode="auto">
          <a:xfrm>
            <a:off x="395288" y="1727200"/>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5974" name="Rectangle 24"/>
          <p:cNvSpPr>
            <a:spLocks noChangeArrowheads="1"/>
          </p:cNvSpPr>
          <p:nvPr/>
        </p:nvSpPr>
        <p:spPr bwMode="auto">
          <a:xfrm>
            <a:off x="0" y="498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5975" name="Rectangle 25"/>
          <p:cNvSpPr>
            <a:spLocks noChangeArrowheads="1"/>
          </p:cNvSpPr>
          <p:nvPr/>
        </p:nvSpPr>
        <p:spPr bwMode="auto">
          <a:xfrm>
            <a:off x="0" y="142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5976" name="Rectangle 27"/>
          <p:cNvSpPr>
            <a:spLocks noChangeArrowheads="1"/>
          </p:cNvSpPr>
          <p:nvPr/>
        </p:nvSpPr>
        <p:spPr bwMode="auto">
          <a:xfrm>
            <a:off x="0" y="5430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5977" name="Text Box 28"/>
          <p:cNvSpPr txBox="1">
            <a:spLocks noChangeArrowheads="1"/>
          </p:cNvSpPr>
          <p:nvPr/>
        </p:nvSpPr>
        <p:spPr bwMode="auto">
          <a:xfrm>
            <a:off x="468313" y="1700213"/>
            <a:ext cx="8280400" cy="36941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4500" indent="-444500"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 altLang="zh-CN" sz="1800">
              <a:solidFill>
                <a:srgbClr val="000000"/>
              </a:solidFill>
              <a:ea typeface="SimSun" pitchFamily="2" charset="-122"/>
            </a:endParaRPr>
          </a:p>
          <a:p>
            <a:pPr eaLnBrk="1" hangingPunct="1">
              <a:spcBef>
                <a:spcPct val="0"/>
              </a:spcBef>
              <a:buFontTx/>
              <a:buBlip>
                <a:blip r:embed="rId2"/>
              </a:buBlip>
            </a:pPr>
            <a:r>
              <a:rPr lang="es-ES" altLang="zh-CN" sz="1800">
                <a:solidFill>
                  <a:srgbClr val="CC0000"/>
                </a:solidFill>
                <a:latin typeface="Verdana" pitchFamily="34" charset="0"/>
                <a:ea typeface="SimSun" pitchFamily="2" charset="-122"/>
              </a:rPr>
              <a:t>Las programaciones didácticas de todas las áreas incluirán actividades en las que el alumnado deberá </a:t>
            </a:r>
            <a:r>
              <a:rPr lang="es-ES" altLang="zh-CN" sz="1800" b="1">
                <a:solidFill>
                  <a:srgbClr val="CC0000"/>
                </a:solidFill>
                <a:latin typeface="Verdana" pitchFamily="34" charset="0"/>
                <a:ea typeface="SimSun" pitchFamily="2" charset="-122"/>
              </a:rPr>
              <a:t>leer, escribir y expresarse de forma oral</a:t>
            </a:r>
            <a:r>
              <a:rPr lang="es-ES" altLang="zh-CN" sz="1800">
                <a:solidFill>
                  <a:srgbClr val="CC0000"/>
                </a:solidFill>
                <a:latin typeface="Verdana" pitchFamily="34" charset="0"/>
                <a:ea typeface="SimSun" pitchFamily="2" charset="-122"/>
              </a:rPr>
              <a:t>.</a:t>
            </a:r>
          </a:p>
          <a:p>
            <a:pPr eaLnBrk="1" hangingPunct="1">
              <a:spcBef>
                <a:spcPct val="0"/>
              </a:spcBef>
              <a:buFontTx/>
              <a:buBlip>
                <a:blip r:embed="rId2"/>
              </a:buBlip>
            </a:pPr>
            <a:endParaRPr lang="es-ES" altLang="zh-CN" sz="1800">
              <a:solidFill>
                <a:srgbClr val="CC0000"/>
              </a:solidFill>
              <a:latin typeface="Verdana" pitchFamily="34" charset="0"/>
              <a:ea typeface="SimSun" pitchFamily="2" charset="-122"/>
            </a:endParaRPr>
          </a:p>
          <a:p>
            <a:pPr eaLnBrk="1" hangingPunct="1">
              <a:spcBef>
                <a:spcPct val="0"/>
              </a:spcBef>
              <a:buFontTx/>
              <a:buBlip>
                <a:blip r:embed="rId2"/>
              </a:buBlip>
            </a:pPr>
            <a:r>
              <a:rPr lang="es-ES" altLang="zh-CN" sz="1800">
                <a:solidFill>
                  <a:srgbClr val="CC0000"/>
                </a:solidFill>
                <a:latin typeface="Verdana" pitchFamily="34" charset="0"/>
                <a:ea typeface="SimSun" pitchFamily="2" charset="-122"/>
              </a:rPr>
              <a:t>Las  programaciones  didácticas  facilitarán  la  realización, por parte del alumnado, de trabajos monográficos interdisciplinares u  otros  de  naturaleza  análoga  que  impliquen  a varios departamentos de coordinación didáctica.</a:t>
            </a:r>
          </a:p>
          <a:p>
            <a:pPr eaLnBrk="1" hangingPunct="1">
              <a:spcBef>
                <a:spcPct val="0"/>
              </a:spcBef>
              <a:buFontTx/>
              <a:buBlip>
                <a:blip r:embed="rId2"/>
              </a:buBlip>
            </a:pPr>
            <a:endParaRPr lang="es-ES" altLang="zh-CN" sz="1800">
              <a:solidFill>
                <a:srgbClr val="CC0000"/>
              </a:solidFill>
              <a:latin typeface="Verdana" pitchFamily="34" charset="0"/>
              <a:ea typeface="SimSun" pitchFamily="2" charset="-122"/>
            </a:endParaRPr>
          </a:p>
          <a:p>
            <a:pPr eaLnBrk="1" hangingPunct="1">
              <a:spcBef>
                <a:spcPct val="0"/>
              </a:spcBef>
              <a:buFontTx/>
              <a:buBlip>
                <a:blip r:embed="rId2"/>
              </a:buBlip>
            </a:pPr>
            <a:r>
              <a:rPr lang="es-ES" altLang="zh-CN" sz="1800">
                <a:solidFill>
                  <a:srgbClr val="CC0000"/>
                </a:solidFill>
                <a:latin typeface="Verdana" pitchFamily="34" charset="0"/>
                <a:ea typeface="SimSun" pitchFamily="2" charset="-122"/>
              </a:rPr>
              <a:t>El profesorado desarrollará su actividad docente de acuerdo con las programaciones didácticas de las enseñanzas que imparta.</a:t>
            </a:r>
          </a:p>
          <a:p>
            <a:pPr eaLnBrk="1" hangingPunct="1">
              <a:spcBef>
                <a:spcPct val="0"/>
              </a:spcBef>
              <a:buFontTx/>
              <a:buNone/>
            </a:pPr>
            <a:endParaRPr lang="es-ES_tradnl" altLang="es-ES" sz="1800">
              <a:solidFill>
                <a:srgbClr val="CC0000"/>
              </a:solidFill>
            </a:endParaRPr>
          </a:p>
        </p:txBody>
      </p:sp>
    </p:spTree>
    <p:extLst>
      <p:ext uri="{BB962C8B-B14F-4D97-AF65-F5344CB8AC3E}">
        <p14:creationId xmlns:p14="http://schemas.microsoft.com/office/powerpoint/2010/main" val="3099014909"/>
      </p:ext>
    </p:extLst>
  </p:cSld>
  <p:clrMapOvr>
    <a:masterClrMapping/>
  </p:clrMapOvr>
  <p:transition spd="slow">
    <p:cover dir="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5363"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26980" name="Rectangle 4"/>
          <p:cNvSpPr>
            <a:spLocks noGrp="1" noChangeArrowheads="1"/>
          </p:cNvSpPr>
          <p:nvPr>
            <p:ph type="ctrTitle"/>
          </p:nvPr>
        </p:nvSpPr>
        <p:spPr>
          <a:xfrm>
            <a:off x="0" y="0"/>
            <a:ext cx="9144000" cy="6310313"/>
          </a:xfrm>
          <a:solidFill>
            <a:srgbClr val="CC3300"/>
          </a:solidFill>
        </p:spPr>
        <p:txBody>
          <a:bodyPr/>
          <a:lstStyle/>
          <a:p>
            <a:r>
              <a:rPr lang="es-ES" altLang="es-ES" sz="1600" smtClean="0"/>
              <a:t/>
            </a:r>
            <a:br>
              <a:rPr lang="es-ES" altLang="es-ES" sz="1600" smtClean="0"/>
            </a:br>
            <a:endParaRPr lang="es-ES" altLang="es-ES" sz="1600" smtClean="0">
              <a:latin typeface="Verdana" pitchFamily="34" charset="0"/>
            </a:endParaRPr>
          </a:p>
        </p:txBody>
      </p:sp>
      <p:sp>
        <p:nvSpPr>
          <p:cNvPr id="15365"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26982" name="Rectangle 6" descr="20%"/>
          <p:cNvSpPr>
            <a:spLocks noGrp="1" noChangeArrowheads="1"/>
          </p:cNvSpPr>
          <p:nvPr>
            <p:ph type="subTitle" idx="1"/>
          </p:nvPr>
        </p:nvSpPr>
        <p:spPr>
          <a:xfrm>
            <a:off x="0" y="6323013"/>
            <a:ext cx="9144000" cy="534987"/>
          </a:xfrm>
          <a:pattFill prst="pct20">
            <a:fgClr>
              <a:srgbClr val="003399"/>
            </a:fgClr>
            <a:bgClr>
              <a:schemeClr val="bg1"/>
            </a:bgClr>
          </a:pattFill>
        </p:spPr>
        <p:txBody>
          <a:bodyPr/>
          <a:lstStyle/>
          <a:p>
            <a:pPr algn="just">
              <a:lnSpc>
                <a:spcPct val="80000"/>
              </a:lnSpc>
              <a:tabLst>
                <a:tab pos="8694738" algn="l"/>
              </a:tabLst>
            </a:pPr>
            <a:endParaRPr lang="es-ES" altLang="es-ES" sz="1000" smtClean="0"/>
          </a:p>
          <a:p>
            <a:pPr algn="just">
              <a:lnSpc>
                <a:spcPct val="80000"/>
              </a:lnSpc>
              <a:tabLst>
                <a:tab pos="8694738" algn="l"/>
              </a:tabLst>
            </a:pPr>
            <a:endParaRPr lang="es-ES" altLang="es-ES" sz="1000" smtClean="0"/>
          </a:p>
          <a:p>
            <a:pPr algn="just">
              <a:lnSpc>
                <a:spcPct val="80000"/>
              </a:lnSpc>
              <a:tabLst>
                <a:tab pos="8694738" algn="l"/>
              </a:tabLst>
            </a:pPr>
            <a:endParaRPr lang="es-ES" altLang="es-ES" sz="1000" smtClean="0"/>
          </a:p>
        </p:txBody>
      </p:sp>
      <p:sp>
        <p:nvSpPr>
          <p:cNvPr id="15367"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5368" name="Text Box 8"/>
          <p:cNvSpPr txBox="1">
            <a:spLocks noChangeArrowheads="1"/>
          </p:cNvSpPr>
          <p:nvPr/>
        </p:nvSpPr>
        <p:spPr bwMode="auto">
          <a:xfrm>
            <a:off x="0" y="0"/>
            <a:ext cx="9144000" cy="703263"/>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3200">
                <a:solidFill>
                  <a:schemeClr val="tx1"/>
                </a:solidFill>
                <a:latin typeface="Arial" pitchFamily="34" charset="0"/>
              </a:defRPr>
            </a:lvl1pPr>
            <a:lvl2pPr marL="742950" indent="-285750" defTabSz="2489200" eaLnBrk="0" hangingPunct="0">
              <a:spcBef>
                <a:spcPct val="20000"/>
              </a:spcBef>
              <a:buChar char="–"/>
              <a:defRPr sz="2800">
                <a:solidFill>
                  <a:schemeClr val="tx1"/>
                </a:solidFill>
                <a:latin typeface="Arial" pitchFamily="34" charset="0"/>
              </a:defRPr>
            </a:lvl2pPr>
            <a:lvl3pPr marL="1143000" indent="-228600" defTabSz="2489200" eaLnBrk="0" hangingPunct="0">
              <a:spcBef>
                <a:spcPct val="20000"/>
              </a:spcBef>
              <a:buChar char="•"/>
              <a:defRPr sz="2400">
                <a:solidFill>
                  <a:schemeClr val="tx1"/>
                </a:solidFill>
                <a:latin typeface="Arial" pitchFamily="34" charset="0"/>
              </a:defRPr>
            </a:lvl3pPr>
            <a:lvl4pPr marL="1600200" indent="-228600" defTabSz="2489200" eaLnBrk="0" hangingPunct="0">
              <a:spcBef>
                <a:spcPct val="20000"/>
              </a:spcBef>
              <a:buChar char="–"/>
              <a:defRPr sz="2000">
                <a:solidFill>
                  <a:schemeClr val="tx1"/>
                </a:solidFill>
                <a:latin typeface="Arial" pitchFamily="34" charset="0"/>
              </a:defRPr>
            </a:lvl4pPr>
            <a:lvl5pPr marL="2057400" indent="-228600" defTabSz="2489200" eaLnBrk="0" hangingPunct="0">
              <a:spcBef>
                <a:spcPct val="20000"/>
              </a:spcBef>
              <a:buChar char="»"/>
              <a:defRPr sz="2000">
                <a:solidFill>
                  <a:schemeClr val="tx1"/>
                </a:solidFill>
                <a:latin typeface="Arial" pitchFamily="34" charset="0"/>
              </a:defRPr>
            </a:lvl5pPr>
            <a:lvl6pPr marL="2514600" indent="-228600" defTabSz="2489200" eaLnBrk="0" fontAlgn="base" hangingPunct="0">
              <a:spcBef>
                <a:spcPct val="20000"/>
              </a:spcBef>
              <a:spcAft>
                <a:spcPct val="0"/>
              </a:spcAft>
              <a:buChar char="»"/>
              <a:defRPr sz="2000">
                <a:solidFill>
                  <a:schemeClr val="tx1"/>
                </a:solidFill>
                <a:latin typeface="Arial" pitchFamily="34" charset="0"/>
              </a:defRPr>
            </a:lvl6pPr>
            <a:lvl7pPr marL="2971800" indent="-228600" defTabSz="2489200" eaLnBrk="0" fontAlgn="base" hangingPunct="0">
              <a:spcBef>
                <a:spcPct val="20000"/>
              </a:spcBef>
              <a:spcAft>
                <a:spcPct val="0"/>
              </a:spcAft>
              <a:buChar char="»"/>
              <a:defRPr sz="2000">
                <a:solidFill>
                  <a:schemeClr val="tx1"/>
                </a:solidFill>
                <a:latin typeface="Arial" pitchFamily="34" charset="0"/>
              </a:defRPr>
            </a:lvl7pPr>
            <a:lvl8pPr marL="3429000" indent="-228600" defTabSz="2489200" eaLnBrk="0" fontAlgn="base" hangingPunct="0">
              <a:spcBef>
                <a:spcPct val="20000"/>
              </a:spcBef>
              <a:spcAft>
                <a:spcPct val="0"/>
              </a:spcAft>
              <a:buChar char="»"/>
              <a:defRPr sz="2000">
                <a:solidFill>
                  <a:schemeClr val="tx1"/>
                </a:solidFill>
                <a:latin typeface="Arial" pitchFamily="34" charset="0"/>
              </a:defRPr>
            </a:lvl8pPr>
            <a:lvl9pPr marL="3886200" indent="-228600" defTabSz="24892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defRPr/>
            </a:pPr>
            <a:endParaRPr lang="es-ES" altLang="es-ES" sz="1600" b="1" smtClean="0">
              <a:solidFill>
                <a:srgbClr val="333399"/>
              </a:solidFill>
              <a:latin typeface="Verdana" pitchFamily="34" charset="0"/>
            </a:endParaRPr>
          </a:p>
          <a:p>
            <a:pPr algn="just" eaLnBrk="1" hangingPunct="1">
              <a:spcBef>
                <a:spcPct val="50000"/>
              </a:spcBef>
              <a:buFontTx/>
              <a:buNone/>
              <a:defRPr/>
            </a:pPr>
            <a:endParaRPr lang="es-ES" altLang="es-ES" sz="1600" b="1" smtClean="0">
              <a:solidFill>
                <a:srgbClr val="333399"/>
              </a:solidFill>
              <a:latin typeface="Verdana" pitchFamily="34" charset="0"/>
            </a:endParaRPr>
          </a:p>
        </p:txBody>
      </p:sp>
      <p:sp>
        <p:nvSpPr>
          <p:cNvPr id="15369"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5370" name="Text Box 10"/>
          <p:cNvSpPr txBox="1">
            <a:spLocks noChangeArrowheads="1"/>
          </p:cNvSpPr>
          <p:nvPr/>
        </p:nvSpPr>
        <p:spPr bwMode="auto">
          <a:xfrm>
            <a:off x="0" y="6170613"/>
            <a:ext cx="9144000" cy="687387"/>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p:txBody>
      </p:sp>
      <p:sp>
        <p:nvSpPr>
          <p:cNvPr id="15371"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5372" name="Text Box 12"/>
          <p:cNvSpPr txBox="1">
            <a:spLocks noChangeArrowheads="1"/>
          </p:cNvSpPr>
          <p:nvPr/>
        </p:nvSpPr>
        <p:spPr bwMode="auto">
          <a:xfrm>
            <a:off x="3419475" y="1196975"/>
            <a:ext cx="5400675" cy="11636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defTabSz="2489200" eaLnBrk="0" hangingPunct="0">
              <a:spcBef>
                <a:spcPct val="20000"/>
              </a:spcBef>
              <a:buChar char="•"/>
              <a:defRPr sz="3200">
                <a:solidFill>
                  <a:schemeClr val="tx1"/>
                </a:solidFill>
                <a:latin typeface="Arial" pitchFamily="34" charset="0"/>
              </a:defRPr>
            </a:lvl1pPr>
            <a:lvl2pPr marL="355600" indent="88900" defTabSz="2489200" eaLnBrk="0" hangingPunct="0">
              <a:spcBef>
                <a:spcPct val="20000"/>
              </a:spcBef>
              <a:buChar char="–"/>
              <a:defRPr sz="2800">
                <a:solidFill>
                  <a:schemeClr val="tx1"/>
                </a:solidFill>
                <a:latin typeface="Arial" pitchFamily="34" charset="0"/>
              </a:defRPr>
            </a:lvl2pPr>
            <a:lvl3pPr marL="1536700" indent="-457200" defTabSz="2489200" eaLnBrk="0" hangingPunct="0">
              <a:spcBef>
                <a:spcPct val="20000"/>
              </a:spcBef>
              <a:buChar char="•"/>
              <a:defRPr sz="2400">
                <a:solidFill>
                  <a:schemeClr val="tx1"/>
                </a:solidFill>
                <a:latin typeface="Arial" pitchFamily="34" charset="0"/>
              </a:defRPr>
            </a:lvl3pPr>
            <a:lvl4pPr marL="1828800" indent="-457200" defTabSz="2489200" eaLnBrk="0" hangingPunct="0">
              <a:spcBef>
                <a:spcPct val="20000"/>
              </a:spcBef>
              <a:buChar char="–"/>
              <a:defRPr sz="2000">
                <a:solidFill>
                  <a:schemeClr val="tx1"/>
                </a:solidFill>
                <a:latin typeface="Arial" pitchFamily="34" charset="0"/>
              </a:defRPr>
            </a:lvl4pPr>
            <a:lvl5pPr marL="2286000" indent="-457200" defTabSz="2489200" eaLnBrk="0" hangingPunct="0">
              <a:spcBef>
                <a:spcPct val="20000"/>
              </a:spcBef>
              <a:buChar char="»"/>
              <a:defRPr sz="2000">
                <a:solidFill>
                  <a:schemeClr val="tx1"/>
                </a:solidFill>
                <a:latin typeface="Arial" pitchFamily="34" charset="0"/>
              </a:defRPr>
            </a:lvl5pPr>
            <a:lvl6pPr marL="2743200" indent="-457200" defTabSz="2489200" eaLnBrk="0" fontAlgn="base" hangingPunct="0">
              <a:spcBef>
                <a:spcPct val="20000"/>
              </a:spcBef>
              <a:spcAft>
                <a:spcPct val="0"/>
              </a:spcAft>
              <a:buChar char="»"/>
              <a:defRPr sz="2000">
                <a:solidFill>
                  <a:schemeClr val="tx1"/>
                </a:solidFill>
                <a:latin typeface="Arial" pitchFamily="34" charset="0"/>
              </a:defRPr>
            </a:lvl6pPr>
            <a:lvl7pPr marL="3200400" indent="-457200" defTabSz="2489200" eaLnBrk="0" fontAlgn="base" hangingPunct="0">
              <a:spcBef>
                <a:spcPct val="20000"/>
              </a:spcBef>
              <a:spcAft>
                <a:spcPct val="0"/>
              </a:spcAft>
              <a:buChar char="»"/>
              <a:defRPr sz="2000">
                <a:solidFill>
                  <a:schemeClr val="tx1"/>
                </a:solidFill>
                <a:latin typeface="Arial" pitchFamily="34" charset="0"/>
              </a:defRPr>
            </a:lvl7pPr>
            <a:lvl8pPr marL="3657600" indent="-457200" defTabSz="2489200" eaLnBrk="0" fontAlgn="base" hangingPunct="0">
              <a:spcBef>
                <a:spcPct val="20000"/>
              </a:spcBef>
              <a:spcAft>
                <a:spcPct val="0"/>
              </a:spcAft>
              <a:buChar char="»"/>
              <a:defRPr sz="2000">
                <a:solidFill>
                  <a:schemeClr val="tx1"/>
                </a:solidFill>
                <a:latin typeface="Arial" pitchFamily="34" charset="0"/>
              </a:defRPr>
            </a:lvl8pPr>
            <a:lvl9pPr marL="4114800" indent="-457200" defTabSz="2489200" eaLnBrk="0" fontAlgn="base" hangingPunct="0">
              <a:spcBef>
                <a:spcPct val="20000"/>
              </a:spcBef>
              <a:spcAft>
                <a:spcPct val="0"/>
              </a:spcAft>
              <a:buChar char="»"/>
              <a:defRPr sz="2000">
                <a:solidFill>
                  <a:schemeClr val="tx1"/>
                </a:solidFill>
                <a:latin typeface="Arial" pitchFamily="34" charset="0"/>
              </a:defRPr>
            </a:lvl9pPr>
          </a:lstStyle>
          <a:p>
            <a:pPr algn="r" eaLnBrk="1" hangingPunct="1">
              <a:buFontTx/>
              <a:buNone/>
              <a:defRPr/>
            </a:pPr>
            <a:r>
              <a:rPr lang="es-ES" altLang="es-ES" sz="2400" b="1" dirty="0" smtClean="0">
                <a:solidFill>
                  <a:srgbClr val="FFFFFF"/>
                </a:solidFill>
                <a:latin typeface="Verdana" pitchFamily="34" charset="0"/>
              </a:rPr>
              <a:t>Estructura y desarrollo de las Programaciones Didácticas</a:t>
            </a:r>
          </a:p>
          <a:p>
            <a:pPr algn="r" eaLnBrk="1" hangingPunct="1">
              <a:buFontTx/>
              <a:buNone/>
              <a:defRPr/>
            </a:pPr>
            <a:endParaRPr lang="es-ES" altLang="es-ES" sz="1800" b="1" dirty="0" smtClean="0">
              <a:solidFill>
                <a:srgbClr val="FFFFFF"/>
              </a:solidFill>
              <a:latin typeface="Verdana" pitchFamily="34" charset="0"/>
            </a:endParaRPr>
          </a:p>
        </p:txBody>
      </p:sp>
      <p:sp>
        <p:nvSpPr>
          <p:cNvPr id="15373"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pic>
        <p:nvPicPr>
          <p:cNvPr id="126990" name="Picture 14" descr="j01980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087934"/>
            <a:ext cx="2659062" cy="48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Line 1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5376" name="Line 16"/>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Tree>
    <p:extLst>
      <p:ext uri="{BB962C8B-B14F-4D97-AF65-F5344CB8AC3E}">
        <p14:creationId xmlns:p14="http://schemas.microsoft.com/office/powerpoint/2010/main" val="100431029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0" y="0"/>
            <a:ext cx="9144000" cy="6411913"/>
          </a:xfrm>
          <a:solidFill>
            <a:srgbClr val="008000"/>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25603"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6148" name="Text Box 4"/>
          <p:cNvSpPr txBox="1">
            <a:spLocks noChangeArrowheads="1"/>
          </p:cNvSpPr>
          <p:nvPr/>
        </p:nvSpPr>
        <p:spPr bwMode="auto">
          <a:xfrm>
            <a:off x="0" y="0"/>
            <a:ext cx="9144000" cy="100806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a:buFontTx/>
              <a:buNone/>
              <a:defRPr/>
            </a:pPr>
            <a:r>
              <a:rPr lang="es-ES" altLang="es-ES" sz="2000" b="1" dirty="0">
                <a:solidFill>
                  <a:srgbClr val="333399"/>
                </a:solidFill>
                <a:latin typeface="Verdana" pitchFamily="34" charset="0"/>
              </a:rPr>
              <a:t>La distribución de competencias                                                                 y funciones sobre el </a:t>
            </a:r>
            <a:r>
              <a:rPr lang="es-ES" altLang="es-ES" sz="2000" b="1" dirty="0" smtClean="0">
                <a:solidFill>
                  <a:srgbClr val="333399"/>
                </a:solidFill>
                <a:latin typeface="Verdana" pitchFamily="34" charset="0"/>
              </a:rPr>
              <a:t>currículo (Educación Secundaria)</a:t>
            </a:r>
            <a:endParaRPr lang="es-ES" altLang="es-ES" dirty="0">
              <a:solidFill>
                <a:srgbClr val="000000"/>
              </a:solidFill>
            </a:endParaRPr>
          </a:p>
          <a:p>
            <a:pPr eaLnBrk="1" hangingPunct="1">
              <a:spcBef>
                <a:spcPct val="50000"/>
              </a:spcBef>
              <a:buFontTx/>
              <a:buNone/>
              <a:defRPr/>
            </a:pPr>
            <a:endParaRPr lang="es-ES" altLang="es-ES" sz="500" b="1" dirty="0" smtClean="0">
              <a:solidFill>
                <a:srgbClr val="CC0000"/>
              </a:solidFill>
              <a:latin typeface="Verdana" pitchFamily="34" charset="0"/>
            </a:endParaRPr>
          </a:p>
        </p:txBody>
      </p:sp>
      <p:sp>
        <p:nvSpPr>
          <p:cNvPr id="6149" name="Text Box 6"/>
          <p:cNvSpPr txBox="1">
            <a:spLocks noChangeArrowheads="1"/>
          </p:cNvSpPr>
          <p:nvPr/>
        </p:nvSpPr>
        <p:spPr bwMode="auto">
          <a:xfrm>
            <a:off x="0" y="6216650"/>
            <a:ext cx="9144000" cy="641350"/>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buFontTx/>
              <a:buNone/>
              <a:defRPr/>
            </a:pPr>
            <a:endParaRPr lang="es-ES" altLang="es-ES" sz="1000" b="1" dirty="0" smtClean="0">
              <a:solidFill>
                <a:srgbClr val="FFFFFF"/>
              </a:solidFill>
              <a:latin typeface="Verdana" pitchFamily="34" charset="0"/>
            </a:endParaRPr>
          </a:p>
          <a:p>
            <a:pPr algn="r" eaLnBrk="1" hangingPunct="1">
              <a:spcBef>
                <a:spcPct val="0"/>
              </a:spcBef>
              <a:buFontTx/>
              <a:buNone/>
              <a:defRPr/>
            </a:pPr>
            <a:endParaRPr lang="es-ES" altLang="es-ES" sz="1300" b="1" dirty="0" smtClean="0">
              <a:solidFill>
                <a:srgbClr val="000066"/>
              </a:solidFill>
              <a:latin typeface="Verdana" pitchFamily="34" charset="0"/>
            </a:endParaRPr>
          </a:p>
          <a:p>
            <a:pPr algn="r" eaLnBrk="1" hangingPunct="1">
              <a:spcBef>
                <a:spcPct val="0"/>
              </a:spcBef>
              <a:buFontTx/>
              <a:buNone/>
              <a:defRPr/>
            </a:pPr>
            <a:endParaRPr lang="es-ES" altLang="es-ES" sz="1300" b="1" dirty="0" smtClean="0">
              <a:solidFill>
                <a:srgbClr val="000066"/>
              </a:solidFill>
              <a:latin typeface="Verdana" pitchFamily="34" charset="0"/>
            </a:endParaRPr>
          </a:p>
        </p:txBody>
      </p:sp>
      <p:sp>
        <p:nvSpPr>
          <p:cNvPr id="2" name="1 CuadroTexto"/>
          <p:cNvSpPr txBox="1"/>
          <p:nvPr/>
        </p:nvSpPr>
        <p:spPr>
          <a:xfrm>
            <a:off x="315913" y="2636838"/>
            <a:ext cx="8569325" cy="2986087"/>
          </a:xfrm>
          <a:prstGeom prst="rect">
            <a:avLst/>
          </a:prstGeom>
          <a:solidFill>
            <a:srgbClr val="FFFF00"/>
          </a:solidFill>
        </p:spPr>
        <p:txBody>
          <a:bodyPr>
            <a:spAutoFit/>
          </a:bodyPr>
          <a:lstStyle/>
          <a:p>
            <a:pPr marL="88900">
              <a:defRPr/>
            </a:pP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	</a:t>
            </a:r>
          </a:p>
          <a:p>
            <a:pPr marL="542925" indent="-361950">
              <a:buFontTx/>
              <a:buBlip>
                <a:blip r:embed="rId2"/>
              </a:buBlip>
              <a:defRPr/>
            </a:pP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Determinar los criterios de evaluación del logro de los objetivos de las enseñanzas y etapas educativas y del grado de adquisición de las competencias correspondientes, en relación con los contenidos de los bloques de asignaturas troncales y específicas.</a:t>
            </a:r>
          </a:p>
          <a:p>
            <a:pPr marL="542925" indent="-361950">
              <a:buFontTx/>
              <a:buBlip>
                <a:blip r:embed="rId2"/>
              </a:buBlip>
              <a:defRPr/>
            </a:pPr>
            <a:endPar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endParaRPr>
          </a:p>
          <a:p>
            <a:pPr marL="542925" indent="-361950">
              <a:buFontTx/>
              <a:buBlip>
                <a:blip r:embed="rId2"/>
              </a:buBlip>
              <a:defRPr/>
            </a:pP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Determinar las características de las pruebas.</a:t>
            </a:r>
          </a:p>
          <a:p>
            <a:pPr marL="542925" indent="-361950">
              <a:buFontTx/>
              <a:buBlip>
                <a:blip r:embed="rId2"/>
              </a:buBlip>
              <a:defRPr/>
            </a:pPr>
            <a:endPar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endParaRPr>
          </a:p>
          <a:p>
            <a:pPr marL="542925" indent="-361950">
              <a:buFontTx/>
              <a:buBlip>
                <a:blip r:embed="rId2"/>
              </a:buBlip>
              <a:defRPr/>
            </a:pP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Diseñar las pruebas y establecer su contenido para cada convocatoria.</a:t>
            </a:r>
          </a:p>
          <a:p>
            <a:pPr marL="88900">
              <a:defRPr/>
            </a:pPr>
            <a:endParaRPr lang="es-ES" sz="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5607" name="7 CuadroTexto"/>
          <p:cNvSpPr txBox="1">
            <a:spLocks noChangeArrowheads="1"/>
          </p:cNvSpPr>
          <p:nvPr/>
        </p:nvSpPr>
        <p:spPr bwMode="auto">
          <a:xfrm>
            <a:off x="315913" y="1341438"/>
            <a:ext cx="8569325" cy="1077912"/>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 altLang="es-ES" sz="500">
              <a:solidFill>
                <a:srgbClr val="FFFFFF"/>
              </a:solidFill>
              <a:latin typeface="Verdana" pitchFamily="34" charset="0"/>
            </a:endParaRPr>
          </a:p>
          <a:p>
            <a:pPr eaLnBrk="1" hangingPunct="1">
              <a:spcBef>
                <a:spcPct val="0"/>
              </a:spcBef>
              <a:buFontTx/>
              <a:buNone/>
            </a:pPr>
            <a:r>
              <a:rPr lang="es-ES" altLang="es-ES" sz="1800">
                <a:solidFill>
                  <a:srgbClr val="FFFFFF"/>
                </a:solidFill>
                <a:latin typeface="Verdana" pitchFamily="34" charset="0"/>
              </a:rPr>
              <a:t>Corresponderá al </a:t>
            </a:r>
            <a:r>
              <a:rPr lang="es-ES" altLang="es-ES" sz="1800" b="1">
                <a:solidFill>
                  <a:srgbClr val="FFFFFF"/>
                </a:solidFill>
                <a:latin typeface="Verdana" pitchFamily="34" charset="0"/>
              </a:rPr>
              <a:t>Ministerio de Educación, Cultura y Deporte</a:t>
            </a:r>
            <a:r>
              <a:rPr lang="es-ES" altLang="es-ES" sz="1800">
                <a:solidFill>
                  <a:srgbClr val="FFFFFF"/>
                </a:solidFill>
                <a:latin typeface="Verdana" pitchFamily="34" charset="0"/>
              </a:rPr>
              <a:t>, en relación con las evaluaciones finales de Educación Secundaria Obligatoria y de Bachillerato:</a:t>
            </a:r>
          </a:p>
          <a:p>
            <a:pPr eaLnBrk="1" hangingPunct="1">
              <a:spcBef>
                <a:spcPct val="0"/>
              </a:spcBef>
              <a:buFontTx/>
              <a:buNone/>
            </a:pPr>
            <a:endParaRPr lang="es-ES" altLang="es-ES" sz="500">
              <a:solidFill>
                <a:srgbClr val="FFFFFF"/>
              </a:solidFill>
              <a:latin typeface="Verdana" pitchFamily="34" charset="0"/>
            </a:endParaRPr>
          </a:p>
        </p:txBody>
      </p:sp>
    </p:spTree>
    <p:extLst>
      <p:ext uri="{BB962C8B-B14F-4D97-AF65-F5344CB8AC3E}">
        <p14:creationId xmlns:p14="http://schemas.microsoft.com/office/powerpoint/2010/main" val="4273595269"/>
      </p:ext>
    </p:extLst>
  </p:cSld>
  <p:clrMapOvr>
    <a:masterClrMapping/>
  </p:clrMapOvr>
  <p:transition spd="slow">
    <p:strips dir="r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Estructura y desarrollo de la programación didáctica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endParaRPr>
          </a:p>
        </p:txBody>
      </p:sp>
      <p:sp>
        <p:nvSpPr>
          <p:cNvPr id="16388" name="Text Box 4"/>
          <p:cNvSpPr txBox="1">
            <a:spLocks noChangeArrowheads="1"/>
          </p:cNvSpPr>
          <p:nvPr/>
        </p:nvSpPr>
        <p:spPr bwMode="auto">
          <a:xfrm>
            <a:off x="250825" y="1781175"/>
            <a:ext cx="8713788" cy="1692275"/>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endParaRPr>
          </a:p>
          <a:p>
            <a:pPr marL="808038" indent="-627063">
              <a:spcBef>
                <a:spcPct val="20000"/>
              </a:spcBef>
              <a:buFontTx/>
              <a:buBlip>
                <a:blip r:embed="rId2"/>
              </a:buBlip>
              <a:defRPr/>
            </a:pPr>
            <a:r>
              <a:rPr lang="es-ES" altLang="es-ES" sz="3000" b="1" dirty="0" smtClean="0">
                <a:solidFill>
                  <a:srgbClr val="C00000"/>
                </a:solidFill>
                <a:latin typeface="Verdana" pitchFamily="34" charset="0"/>
              </a:rPr>
              <a:t>Introducción general sobre el área o la materia</a:t>
            </a:r>
          </a:p>
          <a:p>
            <a:pPr marL="261937" indent="0">
              <a:spcBef>
                <a:spcPct val="20000"/>
              </a:spcBef>
              <a:defRPr/>
            </a:pPr>
            <a:r>
              <a:rPr lang="es-ES" altLang="es-ES" sz="2000" b="1" dirty="0" smtClean="0">
                <a:solidFill>
                  <a:srgbClr val="000000"/>
                </a:solidFill>
                <a:latin typeface="Verdana" pitchFamily="34" charset="0"/>
              </a:rPr>
              <a:t> </a:t>
            </a: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p:txBody>
      </p:sp>
    </p:spTree>
    <p:extLst>
      <p:ext uri="{BB962C8B-B14F-4D97-AF65-F5344CB8AC3E}">
        <p14:creationId xmlns:p14="http://schemas.microsoft.com/office/powerpoint/2010/main" val="141704848"/>
      </p:ext>
    </p:extLst>
  </p:cSld>
  <p:clrMapOvr>
    <a:masterClrMapping/>
  </p:clrMapOvr>
  <p:transition spd="slow">
    <p:cover dir="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Estructura y desarrollo de la programación didáctica</a:t>
            </a:r>
            <a:br>
              <a:rPr lang="es-ES" altLang="es-ES" sz="2000" dirty="0" smtClean="0">
                <a:latin typeface="Verdana" pitchFamily="34" charset="0"/>
              </a:rPr>
            </a:br>
            <a:endParaRPr lang="es-ES" altLang="es-ES" sz="1800" dirty="0" smtClean="0">
              <a:latin typeface="Verdana" pitchFamily="34" charset="0"/>
            </a:endParaRPr>
          </a:p>
        </p:txBody>
      </p:sp>
      <p:sp>
        <p:nvSpPr>
          <p:cNvPr id="17411"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endParaRPr>
          </a:p>
        </p:txBody>
      </p:sp>
      <p:sp>
        <p:nvSpPr>
          <p:cNvPr id="16388" name="Text Box 4"/>
          <p:cNvSpPr txBox="1">
            <a:spLocks noChangeArrowheads="1"/>
          </p:cNvSpPr>
          <p:nvPr/>
        </p:nvSpPr>
        <p:spPr bwMode="auto">
          <a:xfrm>
            <a:off x="481013" y="1773238"/>
            <a:ext cx="8181975" cy="2745367"/>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endParaRPr>
          </a:p>
          <a:p>
            <a:pPr marL="808038" indent="-627063">
              <a:spcBef>
                <a:spcPct val="20000"/>
              </a:spcBef>
              <a:buFontTx/>
              <a:buBlip>
                <a:blip r:embed="rId2"/>
              </a:buBlip>
              <a:defRPr/>
            </a:pPr>
            <a:r>
              <a:rPr lang="es-ES" altLang="es-ES" sz="3200" b="1" dirty="0" smtClean="0">
                <a:solidFill>
                  <a:srgbClr val="C00000"/>
                </a:solidFill>
                <a:latin typeface="Verdana" pitchFamily="34" charset="0"/>
              </a:rPr>
              <a:t>Los objetivos del área o de la materia y su contribución al logro de los objetivos generales de la etapa</a:t>
            </a:r>
          </a:p>
          <a:p>
            <a:pPr marL="261937" indent="0">
              <a:spcBef>
                <a:spcPct val="20000"/>
              </a:spcBef>
              <a:defRPr/>
            </a:pPr>
            <a:r>
              <a:rPr lang="es-ES" altLang="es-ES" sz="2000" b="1" dirty="0" smtClean="0">
                <a:solidFill>
                  <a:srgbClr val="000000"/>
                </a:solidFill>
                <a:latin typeface="Verdana" pitchFamily="34" charset="0"/>
              </a:rPr>
              <a:t> </a:t>
            </a:r>
          </a:p>
        </p:txBody>
      </p:sp>
      <p:sp>
        <p:nvSpPr>
          <p:cNvPr id="17413"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p:txBody>
      </p:sp>
    </p:spTree>
    <p:extLst>
      <p:ext uri="{BB962C8B-B14F-4D97-AF65-F5344CB8AC3E}">
        <p14:creationId xmlns:p14="http://schemas.microsoft.com/office/powerpoint/2010/main" val="1818034605"/>
      </p:ext>
    </p:extLst>
  </p:cSld>
  <p:clrMapOvr>
    <a:masterClrMapping/>
  </p:clrMapOvr>
  <p:transition spd="slow">
    <p:cover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Estructura y desarrollo de la programación didáctica</a:t>
            </a:r>
            <a:br>
              <a:rPr lang="es-ES" altLang="es-ES" sz="2000" dirty="0" smtClean="0">
                <a:latin typeface="Verdana" pitchFamily="34" charset="0"/>
              </a:rPr>
            </a:br>
            <a:endParaRPr lang="es-ES" altLang="es-ES" sz="1800" dirty="0" smtClean="0">
              <a:latin typeface="Verdana" pitchFamily="34" charset="0"/>
            </a:endParaRPr>
          </a:p>
        </p:txBody>
      </p:sp>
      <p:sp>
        <p:nvSpPr>
          <p:cNvPr id="18435"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endParaRPr>
          </a:p>
        </p:txBody>
      </p:sp>
      <p:sp>
        <p:nvSpPr>
          <p:cNvPr id="16388" name="Text Box 4"/>
          <p:cNvSpPr txBox="1">
            <a:spLocks noChangeArrowheads="1"/>
          </p:cNvSpPr>
          <p:nvPr/>
        </p:nvSpPr>
        <p:spPr bwMode="auto">
          <a:xfrm>
            <a:off x="481013" y="1781175"/>
            <a:ext cx="8181975" cy="2252663"/>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endParaRPr>
          </a:p>
          <a:p>
            <a:pPr marL="808038" indent="-627063">
              <a:spcBef>
                <a:spcPct val="20000"/>
              </a:spcBef>
              <a:buFontTx/>
              <a:buBlip>
                <a:blip r:embed="rId2"/>
              </a:buBlip>
              <a:defRPr/>
            </a:pPr>
            <a:r>
              <a:rPr lang="es-ES" altLang="es-ES" sz="3200" b="1" dirty="0" smtClean="0">
                <a:solidFill>
                  <a:srgbClr val="C00000"/>
                </a:solidFill>
                <a:latin typeface="Verdana" pitchFamily="34" charset="0"/>
              </a:rPr>
              <a:t>La contribución del área o de  la materia al logro de las competencias clave</a:t>
            </a:r>
          </a:p>
          <a:p>
            <a:pPr marL="261937" indent="0">
              <a:spcBef>
                <a:spcPct val="20000"/>
              </a:spcBef>
              <a:defRPr/>
            </a:pPr>
            <a:r>
              <a:rPr lang="es-ES" altLang="es-ES" sz="2000" b="1" dirty="0" smtClean="0">
                <a:solidFill>
                  <a:srgbClr val="000000"/>
                </a:solidFill>
                <a:latin typeface="Verdana" pitchFamily="34" charset="0"/>
              </a:rPr>
              <a:t> </a:t>
            </a:r>
          </a:p>
        </p:txBody>
      </p:sp>
      <p:sp>
        <p:nvSpPr>
          <p:cNvPr id="18437"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p:txBody>
      </p:sp>
    </p:spTree>
    <p:extLst>
      <p:ext uri="{BB962C8B-B14F-4D97-AF65-F5344CB8AC3E}">
        <p14:creationId xmlns:p14="http://schemas.microsoft.com/office/powerpoint/2010/main" val="3020383536"/>
      </p:ext>
    </p:extLst>
  </p:cSld>
  <p:clrMapOvr>
    <a:masterClrMapping/>
  </p:clrMapOvr>
  <p:transition spd="slow">
    <p:cover dir="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Estructura y desarrollo de la programación didáctica</a:t>
            </a:r>
            <a:br>
              <a:rPr lang="es-ES" altLang="es-ES" sz="2000" dirty="0" smtClean="0">
                <a:latin typeface="Verdana" pitchFamily="34" charset="0"/>
              </a:rPr>
            </a:br>
            <a:endParaRPr lang="es-ES" altLang="es-ES" sz="1800" dirty="0" smtClean="0">
              <a:latin typeface="Verdana" pitchFamily="34" charset="0"/>
            </a:endParaRPr>
          </a:p>
        </p:txBody>
      </p:sp>
      <p:sp>
        <p:nvSpPr>
          <p:cNvPr id="19459"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endParaRPr>
          </a:p>
        </p:txBody>
      </p:sp>
      <p:sp>
        <p:nvSpPr>
          <p:cNvPr id="16388" name="Text Box 4"/>
          <p:cNvSpPr txBox="1">
            <a:spLocks noChangeArrowheads="1"/>
          </p:cNvSpPr>
          <p:nvPr/>
        </p:nvSpPr>
        <p:spPr bwMode="auto">
          <a:xfrm>
            <a:off x="481013" y="1484313"/>
            <a:ext cx="8181975" cy="2252924"/>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endParaRPr>
          </a:p>
          <a:p>
            <a:pPr marL="808038" indent="-627063">
              <a:spcBef>
                <a:spcPct val="20000"/>
              </a:spcBef>
              <a:buFontTx/>
              <a:buBlip>
                <a:blip r:embed="rId2"/>
              </a:buBlip>
              <a:defRPr/>
            </a:pPr>
            <a:r>
              <a:rPr lang="es-ES" altLang="es-ES" sz="3200" b="1" dirty="0" smtClean="0">
                <a:solidFill>
                  <a:srgbClr val="C00000"/>
                </a:solidFill>
                <a:latin typeface="Verdana" pitchFamily="34" charset="0"/>
              </a:rPr>
              <a:t>El desarrollo curricular del área o de la materia para el curso</a:t>
            </a:r>
          </a:p>
          <a:p>
            <a:pPr marL="808038" indent="-627063">
              <a:spcBef>
                <a:spcPct val="20000"/>
              </a:spcBef>
              <a:buFontTx/>
              <a:buBlip>
                <a:blip r:embed="rId2"/>
              </a:buBlip>
              <a:defRPr/>
            </a:pPr>
            <a:endParaRPr lang="es-ES" altLang="es-ES" sz="2000" b="1" dirty="0" smtClean="0">
              <a:solidFill>
                <a:srgbClr val="000000"/>
              </a:solidFill>
              <a:latin typeface="Verdana" pitchFamily="34" charset="0"/>
            </a:endParaRPr>
          </a:p>
        </p:txBody>
      </p:sp>
      <p:sp>
        <p:nvSpPr>
          <p:cNvPr id="19461"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p:txBody>
      </p:sp>
    </p:spTree>
    <p:extLst>
      <p:ext uri="{BB962C8B-B14F-4D97-AF65-F5344CB8AC3E}">
        <p14:creationId xmlns:p14="http://schemas.microsoft.com/office/powerpoint/2010/main" val="497841137"/>
      </p:ext>
    </p:extLst>
  </p:cSld>
  <p:clrMapOvr>
    <a:masterClrMapping/>
  </p:clrMapOvr>
  <p:transition spd="slow">
    <p:cover dir="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Estructura y desarrollo de la programación didáctica</a:t>
            </a:r>
            <a:br>
              <a:rPr lang="es-ES" altLang="es-ES" sz="2000" dirty="0" smtClean="0">
                <a:latin typeface="Verdana" pitchFamily="34" charset="0"/>
              </a:rPr>
            </a:br>
            <a:endParaRPr lang="es-ES" altLang="es-ES" sz="1800" dirty="0" smtClean="0">
              <a:latin typeface="Verdana" pitchFamily="34" charset="0"/>
            </a:endParaRPr>
          </a:p>
        </p:txBody>
      </p:sp>
      <p:sp>
        <p:nvSpPr>
          <p:cNvPr id="20483"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endParaRPr>
          </a:p>
        </p:txBody>
      </p:sp>
      <p:sp>
        <p:nvSpPr>
          <p:cNvPr id="16388" name="Text Box 4"/>
          <p:cNvSpPr txBox="1">
            <a:spLocks noChangeArrowheads="1"/>
          </p:cNvSpPr>
          <p:nvPr/>
        </p:nvSpPr>
        <p:spPr bwMode="auto">
          <a:xfrm>
            <a:off x="481013" y="1773238"/>
            <a:ext cx="8181975" cy="1760537"/>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endParaRPr>
          </a:p>
          <a:p>
            <a:pPr marL="808038" indent="-627063">
              <a:spcBef>
                <a:spcPct val="20000"/>
              </a:spcBef>
              <a:buFontTx/>
              <a:buBlip>
                <a:blip r:embed="rId2"/>
              </a:buBlip>
              <a:defRPr/>
            </a:pPr>
            <a:r>
              <a:rPr lang="es-ES" altLang="es-ES" sz="3200" b="1" dirty="0" smtClean="0">
                <a:solidFill>
                  <a:srgbClr val="C00000"/>
                </a:solidFill>
                <a:latin typeface="Verdana" pitchFamily="34" charset="0"/>
              </a:rPr>
              <a:t>Desarrollo de ejes transversales del currículo</a:t>
            </a:r>
          </a:p>
          <a:p>
            <a:pPr marL="261937" indent="0">
              <a:spcBef>
                <a:spcPct val="20000"/>
              </a:spcBef>
              <a:defRPr/>
            </a:pPr>
            <a:r>
              <a:rPr lang="es-ES" altLang="es-ES" sz="2000" b="1" dirty="0" smtClean="0">
                <a:solidFill>
                  <a:srgbClr val="000000"/>
                </a:solidFill>
                <a:latin typeface="Verdana" pitchFamily="34" charset="0"/>
              </a:rPr>
              <a:t> </a:t>
            </a:r>
          </a:p>
        </p:txBody>
      </p:sp>
      <p:sp>
        <p:nvSpPr>
          <p:cNvPr id="20485"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p:txBody>
      </p:sp>
    </p:spTree>
    <p:extLst>
      <p:ext uri="{BB962C8B-B14F-4D97-AF65-F5344CB8AC3E}">
        <p14:creationId xmlns:p14="http://schemas.microsoft.com/office/powerpoint/2010/main" val="1443516832"/>
      </p:ext>
    </p:extLst>
  </p:cSld>
  <p:clrMapOvr>
    <a:masterClrMapping/>
  </p:clrMapOvr>
  <p:transition spd="slow">
    <p:cover dir="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Estructura y desarrollo de la programación didáctica</a:t>
            </a:r>
            <a:br>
              <a:rPr lang="es-ES" altLang="es-ES" sz="2000" dirty="0" smtClean="0">
                <a:latin typeface="Verdana" pitchFamily="34" charset="0"/>
              </a:rPr>
            </a:br>
            <a:endParaRPr lang="es-ES" altLang="es-ES" sz="1800" dirty="0" smtClean="0">
              <a:latin typeface="Verdana" pitchFamily="34" charset="0"/>
            </a:endParaRPr>
          </a:p>
        </p:txBody>
      </p:sp>
      <p:sp>
        <p:nvSpPr>
          <p:cNvPr id="2150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endParaRPr>
          </a:p>
        </p:txBody>
      </p:sp>
      <p:sp>
        <p:nvSpPr>
          <p:cNvPr id="16388" name="Text Box 4"/>
          <p:cNvSpPr txBox="1">
            <a:spLocks noChangeArrowheads="1"/>
          </p:cNvSpPr>
          <p:nvPr/>
        </p:nvSpPr>
        <p:spPr bwMode="auto">
          <a:xfrm>
            <a:off x="481013" y="1773238"/>
            <a:ext cx="8181975" cy="1266825"/>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endParaRPr>
          </a:p>
          <a:p>
            <a:pPr marL="808038" indent="-627063">
              <a:spcBef>
                <a:spcPct val="20000"/>
              </a:spcBef>
              <a:buFontTx/>
              <a:buBlip>
                <a:blip r:embed="rId2"/>
              </a:buBlip>
              <a:defRPr/>
            </a:pPr>
            <a:r>
              <a:rPr lang="es-ES" altLang="es-ES" sz="3200" b="1" dirty="0" smtClean="0">
                <a:solidFill>
                  <a:srgbClr val="C00000"/>
                </a:solidFill>
                <a:latin typeface="Verdana" pitchFamily="34" charset="0"/>
              </a:rPr>
              <a:t>Métodos didácticos</a:t>
            </a:r>
          </a:p>
          <a:p>
            <a:pPr marL="261937" indent="0">
              <a:spcBef>
                <a:spcPct val="20000"/>
              </a:spcBef>
              <a:defRPr/>
            </a:pPr>
            <a:r>
              <a:rPr lang="es-ES" altLang="es-ES" sz="2000" b="1" dirty="0" smtClean="0">
                <a:solidFill>
                  <a:srgbClr val="000000"/>
                </a:solidFill>
                <a:latin typeface="Verdana" pitchFamily="34" charset="0"/>
              </a:rPr>
              <a:t> </a:t>
            </a:r>
          </a:p>
        </p:txBody>
      </p:sp>
      <p:sp>
        <p:nvSpPr>
          <p:cNvPr id="2150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p:txBody>
      </p:sp>
    </p:spTree>
    <p:extLst>
      <p:ext uri="{BB962C8B-B14F-4D97-AF65-F5344CB8AC3E}">
        <p14:creationId xmlns:p14="http://schemas.microsoft.com/office/powerpoint/2010/main" val="2881723031"/>
      </p:ext>
    </p:extLst>
  </p:cSld>
  <p:clrMapOvr>
    <a:masterClrMapping/>
  </p:clrMapOvr>
  <p:transition spd="slow">
    <p:cover dir="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Estructura y  desarrollo de la programación didáctica</a:t>
            </a:r>
            <a:br>
              <a:rPr lang="es-ES" altLang="es-ES" sz="2000" dirty="0" smtClean="0">
                <a:latin typeface="Verdana" pitchFamily="34" charset="0"/>
              </a:rPr>
            </a:br>
            <a:endParaRPr lang="es-ES" altLang="es-ES" sz="1800" dirty="0" smtClean="0">
              <a:latin typeface="Verdana" pitchFamily="34" charset="0"/>
            </a:endParaRPr>
          </a:p>
        </p:txBody>
      </p:sp>
      <p:sp>
        <p:nvSpPr>
          <p:cNvPr id="22531"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endParaRPr>
          </a:p>
        </p:txBody>
      </p:sp>
      <p:sp>
        <p:nvSpPr>
          <p:cNvPr id="16388" name="Text Box 4"/>
          <p:cNvSpPr txBox="1">
            <a:spLocks noChangeArrowheads="1"/>
          </p:cNvSpPr>
          <p:nvPr/>
        </p:nvSpPr>
        <p:spPr bwMode="auto">
          <a:xfrm>
            <a:off x="481013" y="1773238"/>
            <a:ext cx="8181975" cy="1760537"/>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endParaRPr>
          </a:p>
          <a:p>
            <a:pPr marL="808038" indent="-627063">
              <a:spcBef>
                <a:spcPct val="20000"/>
              </a:spcBef>
              <a:buFontTx/>
              <a:buBlip>
                <a:blip r:embed="rId2"/>
              </a:buBlip>
              <a:defRPr/>
            </a:pPr>
            <a:r>
              <a:rPr lang="es-ES" altLang="es-ES" sz="3200" b="1" dirty="0" smtClean="0">
                <a:solidFill>
                  <a:srgbClr val="C00000"/>
                </a:solidFill>
                <a:latin typeface="Verdana" pitchFamily="34" charset="0"/>
              </a:rPr>
              <a:t>Procedimientos de evaluación y criterios de calificación</a:t>
            </a:r>
          </a:p>
          <a:p>
            <a:pPr marL="261937" indent="0">
              <a:spcBef>
                <a:spcPct val="20000"/>
              </a:spcBef>
              <a:defRPr/>
            </a:pPr>
            <a:r>
              <a:rPr lang="es-ES" altLang="es-ES" sz="2000" b="1" dirty="0" smtClean="0">
                <a:solidFill>
                  <a:srgbClr val="000000"/>
                </a:solidFill>
                <a:latin typeface="Verdana" pitchFamily="34" charset="0"/>
              </a:rPr>
              <a:t> </a:t>
            </a:r>
          </a:p>
        </p:txBody>
      </p:sp>
      <p:sp>
        <p:nvSpPr>
          <p:cNvPr id="22533"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p:txBody>
      </p:sp>
    </p:spTree>
    <p:extLst>
      <p:ext uri="{BB962C8B-B14F-4D97-AF65-F5344CB8AC3E}">
        <p14:creationId xmlns:p14="http://schemas.microsoft.com/office/powerpoint/2010/main" val="1506086531"/>
      </p:ext>
    </p:extLst>
  </p:cSld>
  <p:clrMapOvr>
    <a:masterClrMapping/>
  </p:clrMapOvr>
  <p:transition spd="slow">
    <p:cover dir="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Estructura y desarrollo de la programación didáctica</a:t>
            </a:r>
            <a:br>
              <a:rPr lang="es-ES" altLang="es-ES" sz="2000" dirty="0" smtClean="0">
                <a:latin typeface="Verdana" pitchFamily="34" charset="0"/>
              </a:rPr>
            </a:br>
            <a:endParaRPr lang="es-ES" altLang="es-ES" sz="1800" dirty="0" smtClean="0">
              <a:latin typeface="Verdana" pitchFamily="34" charset="0"/>
            </a:endParaRPr>
          </a:p>
        </p:txBody>
      </p:sp>
      <p:sp>
        <p:nvSpPr>
          <p:cNvPr id="23555"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endParaRPr>
          </a:p>
        </p:txBody>
      </p:sp>
      <p:sp>
        <p:nvSpPr>
          <p:cNvPr id="16388" name="Text Box 4"/>
          <p:cNvSpPr txBox="1">
            <a:spLocks noChangeArrowheads="1"/>
          </p:cNvSpPr>
          <p:nvPr/>
        </p:nvSpPr>
        <p:spPr bwMode="auto">
          <a:xfrm>
            <a:off x="481013" y="1773238"/>
            <a:ext cx="8181975" cy="3729037"/>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endParaRPr>
          </a:p>
          <a:p>
            <a:pPr marL="808038" indent="-627063">
              <a:spcBef>
                <a:spcPct val="20000"/>
              </a:spcBef>
              <a:buFontTx/>
              <a:buBlip>
                <a:blip r:embed="rId2"/>
              </a:buBlip>
              <a:defRPr/>
            </a:pPr>
            <a:r>
              <a:rPr lang="es-ES" altLang="es-ES" sz="3200" b="1" dirty="0" smtClean="0">
                <a:solidFill>
                  <a:srgbClr val="C00000"/>
                </a:solidFill>
                <a:latin typeface="Verdana" pitchFamily="34" charset="0"/>
              </a:rPr>
              <a:t>Actividades y tareas para el desarrollo de la competencia en comunicación lingüística, con especial referencia a la lectura, la escritura y la expresión oral</a:t>
            </a:r>
          </a:p>
          <a:p>
            <a:pPr marL="261937" indent="0">
              <a:spcBef>
                <a:spcPct val="20000"/>
              </a:spcBef>
              <a:defRPr/>
            </a:pPr>
            <a:r>
              <a:rPr lang="es-ES" altLang="es-ES" sz="2000" b="1" dirty="0" smtClean="0">
                <a:solidFill>
                  <a:srgbClr val="000000"/>
                </a:solidFill>
                <a:latin typeface="Verdana" pitchFamily="34" charset="0"/>
              </a:rPr>
              <a:t> </a:t>
            </a:r>
          </a:p>
        </p:txBody>
      </p:sp>
      <p:sp>
        <p:nvSpPr>
          <p:cNvPr id="23557"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p:txBody>
      </p:sp>
    </p:spTree>
    <p:extLst>
      <p:ext uri="{BB962C8B-B14F-4D97-AF65-F5344CB8AC3E}">
        <p14:creationId xmlns:p14="http://schemas.microsoft.com/office/powerpoint/2010/main" val="1615867460"/>
      </p:ext>
    </p:extLst>
  </p:cSld>
  <p:clrMapOvr>
    <a:masterClrMapping/>
  </p:clrMapOvr>
  <p:transition spd="slow">
    <p:cover dir="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Estructura y desarrollo de la programación didáctica</a:t>
            </a:r>
            <a:br>
              <a:rPr lang="es-ES" altLang="es-ES" sz="2000" dirty="0" smtClean="0">
                <a:latin typeface="Verdana" pitchFamily="34" charset="0"/>
              </a:rPr>
            </a:br>
            <a:endParaRPr lang="es-ES" altLang="es-ES" sz="1800" dirty="0" smtClean="0">
              <a:latin typeface="Verdana" pitchFamily="34" charset="0"/>
            </a:endParaRPr>
          </a:p>
        </p:txBody>
      </p:sp>
      <p:sp>
        <p:nvSpPr>
          <p:cNvPr id="24579"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endParaRPr>
          </a:p>
        </p:txBody>
      </p:sp>
      <p:sp>
        <p:nvSpPr>
          <p:cNvPr id="16388" name="Text Box 4"/>
          <p:cNvSpPr txBox="1">
            <a:spLocks noChangeArrowheads="1"/>
          </p:cNvSpPr>
          <p:nvPr/>
        </p:nvSpPr>
        <p:spPr bwMode="auto">
          <a:xfrm>
            <a:off x="481013" y="1773238"/>
            <a:ext cx="8181975" cy="2252662"/>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endParaRPr>
          </a:p>
          <a:p>
            <a:pPr marL="808038" indent="-627063">
              <a:spcBef>
                <a:spcPct val="20000"/>
              </a:spcBef>
              <a:buFontTx/>
              <a:buBlip>
                <a:blip r:embed="rId2"/>
              </a:buBlip>
              <a:defRPr/>
            </a:pPr>
            <a:r>
              <a:rPr lang="es-ES" altLang="es-ES" sz="3200" b="1" dirty="0" smtClean="0">
                <a:solidFill>
                  <a:srgbClr val="C00000"/>
                </a:solidFill>
                <a:latin typeface="Verdana" pitchFamily="34" charset="0"/>
              </a:rPr>
              <a:t>Uso de las Tecnologías de la Información y de la Comunicación</a:t>
            </a:r>
          </a:p>
          <a:p>
            <a:pPr marL="261937" indent="0">
              <a:spcBef>
                <a:spcPct val="20000"/>
              </a:spcBef>
              <a:defRPr/>
            </a:pPr>
            <a:r>
              <a:rPr lang="es-ES" altLang="es-ES" sz="2000" b="1" dirty="0" smtClean="0">
                <a:solidFill>
                  <a:srgbClr val="000000"/>
                </a:solidFill>
                <a:latin typeface="Verdana" pitchFamily="34" charset="0"/>
              </a:rPr>
              <a:t> </a:t>
            </a:r>
          </a:p>
        </p:txBody>
      </p:sp>
      <p:sp>
        <p:nvSpPr>
          <p:cNvPr id="24581"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p:txBody>
      </p:sp>
    </p:spTree>
    <p:extLst>
      <p:ext uri="{BB962C8B-B14F-4D97-AF65-F5344CB8AC3E}">
        <p14:creationId xmlns:p14="http://schemas.microsoft.com/office/powerpoint/2010/main" val="3432405815"/>
      </p:ext>
    </p:extLst>
  </p:cSld>
  <p:clrMapOvr>
    <a:masterClrMapping/>
  </p:clrMapOvr>
  <p:transition spd="slow">
    <p:cover dir="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Estructura y desarrollo de la programación didáctica</a:t>
            </a:r>
            <a:br>
              <a:rPr lang="es-ES" altLang="es-ES" sz="2000" dirty="0" smtClean="0">
                <a:latin typeface="Verdana" pitchFamily="34" charset="0"/>
              </a:rPr>
            </a:br>
            <a:endParaRPr lang="es-ES" altLang="es-ES" sz="1800" dirty="0" smtClean="0">
              <a:latin typeface="Verdana" pitchFamily="34" charset="0"/>
            </a:endParaRPr>
          </a:p>
        </p:txBody>
      </p:sp>
      <p:sp>
        <p:nvSpPr>
          <p:cNvPr id="25603"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endParaRPr>
          </a:p>
        </p:txBody>
      </p:sp>
      <p:sp>
        <p:nvSpPr>
          <p:cNvPr id="16388" name="Text Box 4"/>
          <p:cNvSpPr txBox="1">
            <a:spLocks noChangeArrowheads="1"/>
          </p:cNvSpPr>
          <p:nvPr/>
        </p:nvSpPr>
        <p:spPr bwMode="auto">
          <a:xfrm>
            <a:off x="481013" y="1773238"/>
            <a:ext cx="8181975" cy="1760537"/>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endParaRPr>
          </a:p>
          <a:p>
            <a:pPr marL="808038" indent="-627063">
              <a:spcBef>
                <a:spcPct val="20000"/>
              </a:spcBef>
              <a:buFontTx/>
              <a:buBlip>
                <a:blip r:embed="rId2"/>
              </a:buBlip>
              <a:defRPr/>
            </a:pPr>
            <a:r>
              <a:rPr lang="es-ES" altLang="es-ES" sz="3200" b="1" dirty="0" smtClean="0">
                <a:solidFill>
                  <a:srgbClr val="C00000"/>
                </a:solidFill>
                <a:latin typeface="Verdana" pitchFamily="34" charset="0"/>
              </a:rPr>
              <a:t>Medidas de atención a la diversidad</a:t>
            </a:r>
          </a:p>
          <a:p>
            <a:pPr marL="261937" indent="0">
              <a:spcBef>
                <a:spcPct val="20000"/>
              </a:spcBef>
              <a:defRPr/>
            </a:pPr>
            <a:r>
              <a:rPr lang="es-ES" altLang="es-ES" sz="2000" b="1" dirty="0" smtClean="0">
                <a:solidFill>
                  <a:srgbClr val="000000"/>
                </a:solidFill>
                <a:latin typeface="Verdana" pitchFamily="34" charset="0"/>
              </a:rPr>
              <a:t> </a:t>
            </a:r>
          </a:p>
        </p:txBody>
      </p:sp>
      <p:sp>
        <p:nvSpPr>
          <p:cNvPr id="25605"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p:txBody>
      </p:sp>
    </p:spTree>
    <p:extLst>
      <p:ext uri="{BB962C8B-B14F-4D97-AF65-F5344CB8AC3E}">
        <p14:creationId xmlns:p14="http://schemas.microsoft.com/office/powerpoint/2010/main" val="3524678509"/>
      </p:ext>
    </p:extLst>
  </p:cSld>
  <p:clrMapOvr>
    <a:masterClrMapping/>
  </p:clrMapOvr>
  <p:transition spd="slow">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idx="4294967295"/>
          </p:nvPr>
        </p:nvSpPr>
        <p:spPr>
          <a:xfrm>
            <a:off x="0" y="0"/>
            <a:ext cx="9144000" cy="6411913"/>
          </a:xfrm>
          <a:solidFill>
            <a:srgbClr val="008000"/>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26627"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6148" name="Text Box 4"/>
          <p:cNvSpPr txBox="1">
            <a:spLocks noChangeArrowheads="1"/>
          </p:cNvSpPr>
          <p:nvPr/>
        </p:nvSpPr>
        <p:spPr bwMode="auto">
          <a:xfrm>
            <a:off x="0" y="0"/>
            <a:ext cx="9144000" cy="100806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a:buFontTx/>
              <a:buNone/>
              <a:defRPr/>
            </a:pPr>
            <a:r>
              <a:rPr lang="es-ES" altLang="es-ES" sz="2000" b="1" dirty="0">
                <a:solidFill>
                  <a:srgbClr val="333399"/>
                </a:solidFill>
                <a:latin typeface="Verdana" pitchFamily="34" charset="0"/>
              </a:rPr>
              <a:t>La distribución de competencias                                                                 y funciones sobre el </a:t>
            </a:r>
            <a:r>
              <a:rPr lang="es-ES" altLang="es-ES" sz="2000" b="1" dirty="0" smtClean="0">
                <a:solidFill>
                  <a:srgbClr val="333399"/>
                </a:solidFill>
                <a:latin typeface="Verdana" pitchFamily="34" charset="0"/>
              </a:rPr>
              <a:t>currículo (Educación Secundaria)</a:t>
            </a:r>
            <a:endParaRPr lang="es-ES" altLang="es-ES" dirty="0">
              <a:solidFill>
                <a:srgbClr val="000000"/>
              </a:solidFill>
            </a:endParaRPr>
          </a:p>
          <a:p>
            <a:pPr eaLnBrk="1" hangingPunct="1">
              <a:spcBef>
                <a:spcPct val="50000"/>
              </a:spcBef>
              <a:buFontTx/>
              <a:buNone/>
              <a:defRPr/>
            </a:pPr>
            <a:endParaRPr lang="es-ES" altLang="es-ES" sz="500" b="1" dirty="0" smtClean="0">
              <a:solidFill>
                <a:srgbClr val="CC0000"/>
              </a:solidFill>
              <a:latin typeface="Verdana" pitchFamily="34" charset="0"/>
            </a:endParaRPr>
          </a:p>
        </p:txBody>
      </p:sp>
      <p:sp>
        <p:nvSpPr>
          <p:cNvPr id="6149" name="Text Box 6"/>
          <p:cNvSpPr txBox="1">
            <a:spLocks noChangeArrowheads="1"/>
          </p:cNvSpPr>
          <p:nvPr/>
        </p:nvSpPr>
        <p:spPr bwMode="auto">
          <a:xfrm>
            <a:off x="0" y="6216650"/>
            <a:ext cx="9144000" cy="641350"/>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buFontTx/>
              <a:buNone/>
              <a:defRPr/>
            </a:pPr>
            <a:endParaRPr lang="es-ES" altLang="es-ES" sz="1000" b="1" dirty="0" smtClean="0">
              <a:solidFill>
                <a:srgbClr val="FFFFFF"/>
              </a:solidFill>
              <a:latin typeface="Verdana" pitchFamily="34" charset="0"/>
            </a:endParaRPr>
          </a:p>
          <a:p>
            <a:pPr algn="r" eaLnBrk="1" hangingPunct="1">
              <a:spcBef>
                <a:spcPct val="0"/>
              </a:spcBef>
              <a:buFontTx/>
              <a:buNone/>
              <a:defRPr/>
            </a:pPr>
            <a:endParaRPr lang="es-ES" altLang="es-ES" sz="1300" b="1" dirty="0" smtClean="0">
              <a:solidFill>
                <a:srgbClr val="000066"/>
              </a:solidFill>
              <a:latin typeface="Verdana" pitchFamily="34" charset="0"/>
            </a:endParaRPr>
          </a:p>
          <a:p>
            <a:pPr algn="r" eaLnBrk="1" hangingPunct="1">
              <a:spcBef>
                <a:spcPct val="0"/>
              </a:spcBef>
              <a:buFontTx/>
              <a:buNone/>
              <a:defRPr/>
            </a:pPr>
            <a:endParaRPr lang="es-ES" altLang="es-ES" sz="1300" b="1" dirty="0" smtClean="0">
              <a:solidFill>
                <a:srgbClr val="000066"/>
              </a:solidFill>
              <a:latin typeface="Verdana" pitchFamily="34" charset="0"/>
            </a:endParaRPr>
          </a:p>
        </p:txBody>
      </p:sp>
      <p:sp>
        <p:nvSpPr>
          <p:cNvPr id="2" name="1 CuadroTexto"/>
          <p:cNvSpPr txBox="1"/>
          <p:nvPr/>
        </p:nvSpPr>
        <p:spPr>
          <a:xfrm>
            <a:off x="333375" y="2420938"/>
            <a:ext cx="8532813" cy="3676650"/>
          </a:xfrm>
          <a:prstGeom prst="rect">
            <a:avLst/>
          </a:prstGeom>
          <a:solidFill>
            <a:srgbClr val="FFFF00"/>
          </a:solidFill>
        </p:spPr>
        <p:txBody>
          <a:bodyPr>
            <a:spAutoFit/>
          </a:bodyPr>
          <a:lstStyle/>
          <a:p>
            <a:pPr marL="466725" indent="-285750">
              <a:buFontTx/>
              <a:buBlip>
                <a:blip r:embed="rId2"/>
              </a:buBlip>
              <a:defRPr/>
            </a:pPr>
            <a:endParaRPr lang="es-ES" sz="500"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endParaRPr>
          </a:p>
          <a:p>
            <a:pPr marL="466725" indent="-285750">
              <a:buFontTx/>
              <a:buBlip>
                <a:blip r:embed="rId2"/>
              </a:buBlip>
              <a:defRPr/>
            </a:pP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Complementar los contenidos del bloque de asignaturas troncales.</a:t>
            </a:r>
          </a:p>
          <a:p>
            <a:pPr marL="466725" indent="-285750">
              <a:buFontTx/>
              <a:buBlip>
                <a:blip r:embed="rId2"/>
              </a:buBlip>
              <a:defRPr/>
            </a:pPr>
            <a:endParaRPr lang="es-ES" sz="1000"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endParaRPr>
          </a:p>
          <a:p>
            <a:pPr marL="466725" indent="-285750">
              <a:buFontTx/>
              <a:buBlip>
                <a:blip r:embed="rId2"/>
              </a:buBlip>
              <a:defRPr/>
            </a:pP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Establecer los contenidos de los bloques de asignaturas específicas y de libre configuración autonómica.</a:t>
            </a:r>
          </a:p>
          <a:p>
            <a:pPr marL="466725" indent="-285750">
              <a:buFontTx/>
              <a:buBlip>
                <a:blip r:embed="rId2"/>
              </a:buBlip>
              <a:defRPr/>
            </a:pPr>
            <a:endParaRPr lang="es-ES" sz="1000"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endParaRPr>
          </a:p>
          <a:p>
            <a:pPr marL="466725" indent="-285750">
              <a:buFontTx/>
              <a:buBlip>
                <a:blip r:embed="rId2"/>
              </a:buBlip>
              <a:defRPr/>
            </a:pP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Realizar recomendaciones de metodología didáctica para los centros docentes de su competencia.</a:t>
            </a:r>
          </a:p>
          <a:p>
            <a:pPr marL="466725" indent="-285750">
              <a:buFontTx/>
              <a:buBlip>
                <a:blip r:embed="rId2"/>
              </a:buBlip>
              <a:defRPr/>
            </a:pPr>
            <a:endParaRPr lang="es-ES" sz="1000"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endParaRPr>
          </a:p>
          <a:p>
            <a:pPr marL="466725" indent="-285750">
              <a:buFontTx/>
              <a:buBlip>
                <a:blip r:embed="rId2"/>
              </a:buBlip>
              <a:defRPr/>
            </a:pP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Fijar el horario lectivo máximo correspondiente a los contenidos de las asignaturas del bloque de asignaturas troncales.</a:t>
            </a:r>
          </a:p>
          <a:p>
            <a:pPr marL="466725" indent="-285750">
              <a:buFontTx/>
              <a:buBlip>
                <a:blip r:embed="rId2"/>
              </a:buBlip>
              <a:defRPr/>
            </a:pPr>
            <a:endParaRPr lang="es-ES" sz="1000"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endParaRPr>
          </a:p>
          <a:p>
            <a:pPr marL="466725" indent="-285750">
              <a:buFontTx/>
              <a:buBlip>
                <a:blip r:embed="rId2"/>
              </a:buBlip>
              <a:defRPr/>
            </a:pP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Fijar el horario correspondiente a los contenidos de las asignaturas de los bloques de asignaturas específicas y de libre configuración autonómica.	</a:t>
            </a:r>
          </a:p>
          <a:p>
            <a:pPr marL="88900">
              <a:defRPr/>
            </a:pPr>
            <a:endParaRPr lang="es-ES" sz="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7 CuadroTexto"/>
          <p:cNvSpPr txBox="1"/>
          <p:nvPr/>
        </p:nvSpPr>
        <p:spPr>
          <a:xfrm>
            <a:off x="296863" y="1196975"/>
            <a:ext cx="8569325" cy="1077913"/>
          </a:xfrm>
          <a:prstGeom prst="rect">
            <a:avLst/>
          </a:prstGeom>
          <a:solidFill>
            <a:srgbClr val="33CC33"/>
          </a:solidFill>
        </p:spPr>
        <p:txBody>
          <a:bodyPr>
            <a:spAutoFit/>
          </a:bodyPr>
          <a:lstStyle/>
          <a:p>
            <a:pPr>
              <a:defRPr/>
            </a:pPr>
            <a:endParaRPr lang="es-ES" sz="500" dirty="0">
              <a:solidFill>
                <a:srgbClr val="FFFFFF"/>
              </a:solidFill>
              <a:latin typeface="Verdana" panose="020B0604030504040204" pitchFamily="34" charset="0"/>
              <a:ea typeface="Verdana" panose="020B0604030504040204" pitchFamily="34" charset="0"/>
              <a:cs typeface="Verdana" panose="020B0604030504040204" pitchFamily="34" charset="0"/>
            </a:endParaRPr>
          </a:p>
          <a:p>
            <a:pPr marL="180975">
              <a:defRPr/>
            </a:pPr>
            <a:r>
              <a:rPr lang="es-ES" dirty="0">
                <a:solidFill>
                  <a:srgbClr val="FFFFFF"/>
                </a:solidFill>
                <a:latin typeface="Verdana" panose="020B0604030504040204" pitchFamily="34" charset="0"/>
                <a:ea typeface="Verdana" panose="020B0604030504040204" pitchFamily="34" charset="0"/>
                <a:cs typeface="Verdana" panose="020B0604030504040204" pitchFamily="34" charset="0"/>
              </a:rPr>
              <a:t>Dentro de la regulación y límites establecidos por el Gobierno, a través del  Ministerio de Educación, Cultura y Deporte, de acuerdo con los apartados anteriores, las </a:t>
            </a:r>
            <a:r>
              <a:rPr lang="es-ES" b="1" dirty="0">
                <a:solidFill>
                  <a:srgbClr val="FFFFFF"/>
                </a:solidFill>
                <a:latin typeface="Verdana" panose="020B0604030504040204" pitchFamily="34" charset="0"/>
                <a:ea typeface="Verdana" panose="020B0604030504040204" pitchFamily="34" charset="0"/>
                <a:cs typeface="Verdana" panose="020B0604030504040204" pitchFamily="34" charset="0"/>
              </a:rPr>
              <a:t>Administraciones educativas </a:t>
            </a:r>
            <a:r>
              <a:rPr lang="es-ES" dirty="0">
                <a:solidFill>
                  <a:srgbClr val="FFFFFF"/>
                </a:solidFill>
                <a:latin typeface="Verdana" panose="020B0604030504040204" pitchFamily="34" charset="0"/>
                <a:ea typeface="Verdana" panose="020B0604030504040204" pitchFamily="34" charset="0"/>
                <a:cs typeface="Verdana" panose="020B0604030504040204" pitchFamily="34" charset="0"/>
              </a:rPr>
              <a:t>podrán:</a:t>
            </a:r>
          </a:p>
          <a:p>
            <a:pPr>
              <a:defRPr/>
            </a:pPr>
            <a:endParaRPr lang="es-ES" sz="5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57885655"/>
      </p:ext>
    </p:extLst>
  </p:cSld>
  <p:clrMapOvr>
    <a:masterClrMapping/>
  </p:clrMapOvr>
  <p:transition spd="slow">
    <p:strips dir="r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Estructura y desarrollo de la programación didáctica</a:t>
            </a:r>
            <a:br>
              <a:rPr lang="es-ES" altLang="es-ES" sz="2000" dirty="0" smtClean="0">
                <a:latin typeface="Verdana" pitchFamily="34" charset="0"/>
              </a:rPr>
            </a:br>
            <a:endParaRPr lang="es-ES" altLang="es-ES" sz="1800" dirty="0" smtClean="0">
              <a:latin typeface="Verdana" pitchFamily="34" charset="0"/>
            </a:endParaRPr>
          </a:p>
        </p:txBody>
      </p:sp>
      <p:sp>
        <p:nvSpPr>
          <p:cNvPr id="2662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endParaRPr>
          </a:p>
        </p:txBody>
      </p:sp>
      <p:sp>
        <p:nvSpPr>
          <p:cNvPr id="16388" name="Text Box 4"/>
          <p:cNvSpPr txBox="1">
            <a:spLocks noChangeArrowheads="1"/>
          </p:cNvSpPr>
          <p:nvPr/>
        </p:nvSpPr>
        <p:spPr bwMode="auto">
          <a:xfrm>
            <a:off x="481013" y="1773238"/>
            <a:ext cx="8181975" cy="2252662"/>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endParaRPr>
          </a:p>
          <a:p>
            <a:pPr marL="808038" indent="-627063">
              <a:spcBef>
                <a:spcPct val="20000"/>
              </a:spcBef>
              <a:buFontTx/>
              <a:buBlip>
                <a:blip r:embed="rId2"/>
              </a:buBlip>
              <a:defRPr/>
            </a:pPr>
            <a:r>
              <a:rPr lang="es-ES" altLang="es-ES" sz="3200" b="1" dirty="0" smtClean="0">
                <a:solidFill>
                  <a:srgbClr val="C00000"/>
                </a:solidFill>
                <a:latin typeface="Verdana" pitchFamily="34" charset="0"/>
              </a:rPr>
              <a:t>Actividades extraescolares y complementarias relacionadas con el currículo</a:t>
            </a:r>
          </a:p>
          <a:p>
            <a:pPr marL="261937" indent="0">
              <a:spcBef>
                <a:spcPct val="20000"/>
              </a:spcBef>
              <a:defRPr/>
            </a:pPr>
            <a:r>
              <a:rPr lang="es-ES" altLang="es-ES" sz="2000" b="1" dirty="0" smtClean="0">
                <a:solidFill>
                  <a:srgbClr val="000000"/>
                </a:solidFill>
                <a:latin typeface="Verdana" pitchFamily="34" charset="0"/>
              </a:rPr>
              <a:t> </a:t>
            </a:r>
          </a:p>
        </p:txBody>
      </p:sp>
      <p:sp>
        <p:nvSpPr>
          <p:cNvPr id="2662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p:txBody>
      </p:sp>
    </p:spTree>
    <p:extLst>
      <p:ext uri="{BB962C8B-B14F-4D97-AF65-F5344CB8AC3E}">
        <p14:creationId xmlns:p14="http://schemas.microsoft.com/office/powerpoint/2010/main" val="1137176154"/>
      </p:ext>
    </p:extLst>
  </p:cSld>
  <p:clrMapOvr>
    <a:masterClrMapping/>
  </p:clrMapOvr>
  <p:transition spd="slow">
    <p:cover dir="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Estructura y desarrollo de la programación didáctica</a:t>
            </a:r>
            <a:br>
              <a:rPr lang="es-ES" altLang="es-ES" sz="2000" dirty="0" smtClean="0">
                <a:latin typeface="Verdana" pitchFamily="34" charset="0"/>
              </a:rPr>
            </a:br>
            <a:endParaRPr lang="es-ES" altLang="es-ES" sz="1800" dirty="0" smtClean="0">
              <a:latin typeface="Verdana" pitchFamily="34" charset="0"/>
            </a:endParaRPr>
          </a:p>
        </p:txBody>
      </p:sp>
      <p:sp>
        <p:nvSpPr>
          <p:cNvPr id="2662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endParaRPr>
          </a:p>
        </p:txBody>
      </p:sp>
      <p:sp>
        <p:nvSpPr>
          <p:cNvPr id="16388" name="Text Box 4"/>
          <p:cNvSpPr txBox="1">
            <a:spLocks noChangeArrowheads="1"/>
          </p:cNvSpPr>
          <p:nvPr/>
        </p:nvSpPr>
        <p:spPr bwMode="auto">
          <a:xfrm>
            <a:off x="481013" y="1484784"/>
            <a:ext cx="8181975" cy="4222694"/>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endParaRPr>
          </a:p>
          <a:p>
            <a:pPr marL="808038" indent="-627063">
              <a:spcBef>
                <a:spcPct val="20000"/>
              </a:spcBef>
              <a:buFontTx/>
              <a:buBlip>
                <a:blip r:embed="rId2"/>
              </a:buBlip>
              <a:defRPr/>
            </a:pPr>
            <a:r>
              <a:rPr lang="es-ES" altLang="es-ES" sz="3200" b="1" dirty="0" smtClean="0">
                <a:solidFill>
                  <a:srgbClr val="C00000"/>
                </a:solidFill>
                <a:latin typeface="Verdana" pitchFamily="34" charset="0"/>
              </a:rPr>
              <a:t>Indicadores de logro referidos a la evaluación que el profesorado realiza tanto de </a:t>
            </a:r>
            <a:r>
              <a:rPr lang="es-ES" altLang="es-ES" sz="3200" b="1" dirty="0">
                <a:solidFill>
                  <a:srgbClr val="C00000"/>
                </a:solidFill>
                <a:latin typeface="Verdana" pitchFamily="34" charset="0"/>
              </a:rPr>
              <a:t>los aprendizajes del alumnado como </a:t>
            </a:r>
            <a:r>
              <a:rPr lang="es-ES" altLang="es-ES" sz="3200" b="1" dirty="0" smtClean="0">
                <a:solidFill>
                  <a:srgbClr val="C00000"/>
                </a:solidFill>
                <a:latin typeface="Verdana" pitchFamily="34" charset="0"/>
              </a:rPr>
              <a:t>de los </a:t>
            </a:r>
            <a:r>
              <a:rPr lang="es-ES" altLang="es-ES" sz="3200" b="1" dirty="0">
                <a:solidFill>
                  <a:srgbClr val="C00000"/>
                </a:solidFill>
                <a:latin typeface="Verdana" pitchFamily="34" charset="0"/>
              </a:rPr>
              <a:t>procesos de enseñanza y </a:t>
            </a:r>
            <a:r>
              <a:rPr lang="es-ES" altLang="es-ES" sz="3200" b="1" dirty="0" smtClean="0">
                <a:solidFill>
                  <a:srgbClr val="C00000"/>
                </a:solidFill>
                <a:latin typeface="Verdana" pitchFamily="34" charset="0"/>
              </a:rPr>
              <a:t>de su </a:t>
            </a:r>
            <a:r>
              <a:rPr lang="es-ES" altLang="es-ES" sz="3200" b="1" dirty="0">
                <a:solidFill>
                  <a:srgbClr val="C00000"/>
                </a:solidFill>
                <a:latin typeface="Verdana" pitchFamily="34" charset="0"/>
              </a:rPr>
              <a:t>propia práctica </a:t>
            </a:r>
            <a:r>
              <a:rPr lang="es-ES" altLang="es-ES" sz="3200" b="1" dirty="0" smtClean="0">
                <a:solidFill>
                  <a:srgbClr val="C00000"/>
                </a:solidFill>
                <a:latin typeface="Verdana" pitchFamily="34" charset="0"/>
              </a:rPr>
              <a:t>docente.  </a:t>
            </a:r>
            <a:endParaRPr lang="es-ES" altLang="es-ES" sz="3200" b="1" dirty="0">
              <a:solidFill>
                <a:srgbClr val="C00000"/>
              </a:solidFill>
              <a:latin typeface="Verdana" pitchFamily="34" charset="0"/>
            </a:endParaRPr>
          </a:p>
          <a:p>
            <a:pPr marL="261937" indent="0">
              <a:spcBef>
                <a:spcPct val="20000"/>
              </a:spcBef>
              <a:defRPr/>
            </a:pPr>
            <a:r>
              <a:rPr lang="es-ES" altLang="es-ES" sz="2000" b="1" dirty="0" smtClean="0">
                <a:solidFill>
                  <a:srgbClr val="000000"/>
                </a:solidFill>
                <a:latin typeface="Verdana" pitchFamily="34" charset="0"/>
              </a:rPr>
              <a:t> </a:t>
            </a:r>
          </a:p>
        </p:txBody>
      </p:sp>
      <p:sp>
        <p:nvSpPr>
          <p:cNvPr id="2662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p:txBody>
      </p:sp>
    </p:spTree>
    <p:extLst>
      <p:ext uri="{BB962C8B-B14F-4D97-AF65-F5344CB8AC3E}">
        <p14:creationId xmlns:p14="http://schemas.microsoft.com/office/powerpoint/2010/main" val="3768941460"/>
      </p:ext>
    </p:extLst>
  </p:cSld>
  <p:clrMapOvr>
    <a:masterClrMapping/>
  </p:clrMapOvr>
  <p:transition spd="slow">
    <p:cover dir="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Estructura y desarrollo de la programación didáctica</a:t>
            </a:r>
            <a:br>
              <a:rPr lang="es-ES" altLang="es-ES" sz="2000" dirty="0" smtClean="0">
                <a:latin typeface="Verdana" pitchFamily="34" charset="0"/>
              </a:rPr>
            </a:br>
            <a:endParaRPr lang="es-ES" altLang="es-ES" sz="1800" dirty="0" smtClean="0">
              <a:latin typeface="Verdana" pitchFamily="34" charset="0"/>
            </a:endParaRPr>
          </a:p>
        </p:txBody>
      </p:sp>
      <p:sp>
        <p:nvSpPr>
          <p:cNvPr id="27651"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endParaRPr>
          </a:p>
        </p:txBody>
      </p:sp>
      <p:sp>
        <p:nvSpPr>
          <p:cNvPr id="16388" name="Text Box 4"/>
          <p:cNvSpPr txBox="1">
            <a:spLocks noChangeArrowheads="1"/>
          </p:cNvSpPr>
          <p:nvPr/>
        </p:nvSpPr>
        <p:spPr bwMode="auto">
          <a:xfrm>
            <a:off x="481013" y="1773238"/>
            <a:ext cx="8181975" cy="1760537"/>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endParaRPr>
          </a:p>
          <a:p>
            <a:pPr marL="808038" indent="-627063">
              <a:spcBef>
                <a:spcPct val="20000"/>
              </a:spcBef>
              <a:buFontTx/>
              <a:buBlip>
                <a:blip r:embed="rId2"/>
              </a:buBlip>
              <a:defRPr/>
            </a:pPr>
            <a:r>
              <a:rPr lang="es-ES" altLang="es-ES" sz="3200" b="1" dirty="0" smtClean="0">
                <a:solidFill>
                  <a:srgbClr val="C00000"/>
                </a:solidFill>
                <a:latin typeface="Verdana" pitchFamily="34" charset="0"/>
              </a:rPr>
              <a:t>Materiales y recursos didácticos</a:t>
            </a:r>
          </a:p>
          <a:p>
            <a:pPr marL="261937" indent="0">
              <a:spcBef>
                <a:spcPct val="20000"/>
              </a:spcBef>
              <a:defRPr/>
            </a:pPr>
            <a:r>
              <a:rPr lang="es-ES" altLang="es-ES" sz="2000" b="1" dirty="0" smtClean="0">
                <a:solidFill>
                  <a:srgbClr val="000000"/>
                </a:solidFill>
                <a:latin typeface="Verdana" pitchFamily="34" charset="0"/>
              </a:rPr>
              <a:t> </a:t>
            </a:r>
          </a:p>
        </p:txBody>
      </p:sp>
      <p:sp>
        <p:nvSpPr>
          <p:cNvPr id="27653"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p:txBody>
      </p:sp>
    </p:spTree>
    <p:extLst>
      <p:ext uri="{BB962C8B-B14F-4D97-AF65-F5344CB8AC3E}">
        <p14:creationId xmlns:p14="http://schemas.microsoft.com/office/powerpoint/2010/main" val="3722745249"/>
      </p:ext>
    </p:extLst>
  </p:cSld>
  <p:clrMapOvr>
    <a:masterClrMapping/>
  </p:clrMapOvr>
  <p:transition spd="slow">
    <p:cover dir="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Estructura y desarrollo de la programación didáctica</a:t>
            </a:r>
            <a:br>
              <a:rPr lang="es-ES" altLang="es-ES" sz="2000" dirty="0" smtClean="0">
                <a:latin typeface="Verdana" pitchFamily="34" charset="0"/>
              </a:rPr>
            </a:br>
            <a:endParaRPr lang="es-ES" altLang="es-ES" sz="1800" dirty="0" smtClean="0">
              <a:latin typeface="Verdana" pitchFamily="34" charset="0"/>
            </a:endParaRPr>
          </a:p>
        </p:txBody>
      </p:sp>
      <p:sp>
        <p:nvSpPr>
          <p:cNvPr id="28675"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endParaRPr>
          </a:p>
        </p:txBody>
      </p:sp>
      <p:sp>
        <p:nvSpPr>
          <p:cNvPr id="16388" name="Text Box 4"/>
          <p:cNvSpPr txBox="1">
            <a:spLocks noChangeArrowheads="1"/>
          </p:cNvSpPr>
          <p:nvPr/>
        </p:nvSpPr>
        <p:spPr bwMode="auto">
          <a:xfrm>
            <a:off x="481013" y="1773238"/>
            <a:ext cx="8181975" cy="2252662"/>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endParaRPr>
          </a:p>
          <a:p>
            <a:pPr marL="808038" indent="-627063">
              <a:spcBef>
                <a:spcPct val="20000"/>
              </a:spcBef>
              <a:buFontTx/>
              <a:buBlip>
                <a:blip r:embed="rId2"/>
              </a:buBlip>
              <a:defRPr/>
            </a:pPr>
            <a:r>
              <a:rPr lang="es-ES" altLang="es-ES" sz="3200" b="1" dirty="0" smtClean="0">
                <a:solidFill>
                  <a:srgbClr val="C00000"/>
                </a:solidFill>
                <a:latin typeface="Verdana" pitchFamily="34" charset="0"/>
              </a:rPr>
              <a:t>Unidades didácticas y calendario de desarrollo durante el curso</a:t>
            </a:r>
          </a:p>
          <a:p>
            <a:pPr marL="261937" indent="0">
              <a:spcBef>
                <a:spcPct val="20000"/>
              </a:spcBef>
              <a:defRPr/>
            </a:pPr>
            <a:r>
              <a:rPr lang="es-ES" altLang="es-ES" sz="2000" b="1" dirty="0" smtClean="0">
                <a:solidFill>
                  <a:srgbClr val="000000"/>
                </a:solidFill>
                <a:latin typeface="Verdana" pitchFamily="34" charset="0"/>
              </a:rPr>
              <a:t> </a:t>
            </a:r>
          </a:p>
        </p:txBody>
      </p:sp>
      <p:sp>
        <p:nvSpPr>
          <p:cNvPr id="28677"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p:txBody>
      </p:sp>
    </p:spTree>
    <p:extLst>
      <p:ext uri="{BB962C8B-B14F-4D97-AF65-F5344CB8AC3E}">
        <p14:creationId xmlns:p14="http://schemas.microsoft.com/office/powerpoint/2010/main" val="4154246705"/>
      </p:ext>
    </p:extLst>
  </p:cSld>
  <p:clrMapOvr>
    <a:masterClrMapping/>
  </p:clrMapOvr>
  <p:transition spd="slow">
    <p:cover dir="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42338"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p>
        </p:txBody>
      </p:sp>
      <p:sp>
        <p:nvSpPr>
          <p:cNvPr id="142339"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p>
        </p:txBody>
      </p:sp>
      <p:sp>
        <p:nvSpPr>
          <p:cNvPr id="142340"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p>
        </p:txBody>
      </p:sp>
      <p:sp>
        <p:nvSpPr>
          <p:cNvPr id="142341" name="Line 6"/>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p>
        </p:txBody>
      </p:sp>
      <p:pic>
        <p:nvPicPr>
          <p:cNvPr id="142342" name="Picture 7" descr="j03987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836613"/>
            <a:ext cx="74168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3" name="1 CuadroTexto"/>
          <p:cNvSpPr txBox="1">
            <a:spLocks noChangeArrowheads="1"/>
          </p:cNvSpPr>
          <p:nvPr/>
        </p:nvSpPr>
        <p:spPr bwMode="auto">
          <a:xfrm>
            <a:off x="971550" y="5561013"/>
            <a:ext cx="7345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s-ES" altLang="es-ES" sz="2400" b="1">
                <a:solidFill>
                  <a:schemeClr val="bg1"/>
                </a:solidFill>
                <a:latin typeface="Verdana" pitchFamily="34" charset="0"/>
              </a:rPr>
              <a:t>Gracias por la atención</a:t>
            </a:r>
          </a:p>
        </p:txBody>
      </p:sp>
    </p:spTree>
    <p:extLst>
      <p:ext uri="{BB962C8B-B14F-4D97-AF65-F5344CB8AC3E}">
        <p14:creationId xmlns:p14="http://schemas.microsoft.com/office/powerpoint/2010/main" val="2314862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idx="4294967295"/>
          </p:nvPr>
        </p:nvSpPr>
        <p:spPr>
          <a:xfrm>
            <a:off x="0" y="0"/>
            <a:ext cx="9174163" cy="6411913"/>
          </a:xfrm>
          <a:solidFill>
            <a:srgbClr val="008000"/>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27651"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6148" name="Text Box 4"/>
          <p:cNvSpPr txBox="1">
            <a:spLocks noChangeArrowheads="1"/>
          </p:cNvSpPr>
          <p:nvPr/>
        </p:nvSpPr>
        <p:spPr bwMode="auto">
          <a:xfrm>
            <a:off x="0" y="0"/>
            <a:ext cx="9144000" cy="1008063"/>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a:buFontTx/>
              <a:buNone/>
              <a:defRPr/>
            </a:pPr>
            <a:r>
              <a:rPr lang="es-ES" altLang="es-ES" sz="2000" b="1" dirty="0">
                <a:solidFill>
                  <a:srgbClr val="333399"/>
                </a:solidFill>
                <a:latin typeface="Verdana" pitchFamily="34" charset="0"/>
              </a:rPr>
              <a:t>La distribución de competencias                                                                 y funciones sobre el </a:t>
            </a:r>
            <a:r>
              <a:rPr lang="es-ES" altLang="es-ES" sz="2000" b="1" dirty="0" smtClean="0">
                <a:solidFill>
                  <a:srgbClr val="333399"/>
                </a:solidFill>
                <a:latin typeface="Verdana" pitchFamily="34" charset="0"/>
              </a:rPr>
              <a:t>currículo (Educación Secundaria)</a:t>
            </a:r>
            <a:endParaRPr lang="es-ES" altLang="es-ES" dirty="0">
              <a:solidFill>
                <a:srgbClr val="000000"/>
              </a:solidFill>
            </a:endParaRPr>
          </a:p>
          <a:p>
            <a:pPr eaLnBrk="1" hangingPunct="1">
              <a:spcBef>
                <a:spcPct val="50000"/>
              </a:spcBef>
              <a:buFontTx/>
              <a:buNone/>
              <a:defRPr/>
            </a:pPr>
            <a:endParaRPr lang="es-ES" altLang="es-ES" sz="500" b="1" dirty="0" smtClean="0">
              <a:solidFill>
                <a:srgbClr val="CC0000"/>
              </a:solidFill>
              <a:latin typeface="Verdana" pitchFamily="34" charset="0"/>
            </a:endParaRPr>
          </a:p>
        </p:txBody>
      </p:sp>
      <p:sp>
        <p:nvSpPr>
          <p:cNvPr id="6149" name="Text Box 6"/>
          <p:cNvSpPr txBox="1">
            <a:spLocks noChangeArrowheads="1"/>
          </p:cNvSpPr>
          <p:nvPr/>
        </p:nvSpPr>
        <p:spPr bwMode="auto">
          <a:xfrm>
            <a:off x="0" y="6216650"/>
            <a:ext cx="9144000" cy="641350"/>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buFontTx/>
              <a:buNone/>
              <a:defRPr/>
            </a:pPr>
            <a:endParaRPr lang="es-ES" altLang="es-ES" sz="1000" b="1" dirty="0" smtClean="0">
              <a:solidFill>
                <a:srgbClr val="FFFFFF"/>
              </a:solidFill>
              <a:latin typeface="Verdana" pitchFamily="34" charset="0"/>
            </a:endParaRPr>
          </a:p>
          <a:p>
            <a:pPr algn="r" eaLnBrk="1" hangingPunct="1">
              <a:spcBef>
                <a:spcPct val="0"/>
              </a:spcBef>
              <a:buFontTx/>
              <a:buNone/>
              <a:defRPr/>
            </a:pPr>
            <a:endParaRPr lang="es-ES" altLang="es-ES" sz="1300" b="1" dirty="0" smtClean="0">
              <a:solidFill>
                <a:srgbClr val="000066"/>
              </a:solidFill>
              <a:latin typeface="Verdana" pitchFamily="34" charset="0"/>
            </a:endParaRPr>
          </a:p>
          <a:p>
            <a:pPr algn="r" eaLnBrk="1" hangingPunct="1">
              <a:spcBef>
                <a:spcPct val="0"/>
              </a:spcBef>
              <a:buFontTx/>
              <a:buNone/>
              <a:defRPr/>
            </a:pPr>
            <a:endParaRPr lang="es-ES" altLang="es-ES" sz="1300" b="1" dirty="0" smtClean="0">
              <a:solidFill>
                <a:srgbClr val="000066"/>
              </a:solidFill>
              <a:latin typeface="Verdana" pitchFamily="34" charset="0"/>
            </a:endParaRPr>
          </a:p>
        </p:txBody>
      </p:sp>
      <p:sp>
        <p:nvSpPr>
          <p:cNvPr id="27654" name="1 CuadroTexto"/>
          <p:cNvSpPr txBox="1">
            <a:spLocks noChangeArrowheads="1"/>
          </p:cNvSpPr>
          <p:nvPr/>
        </p:nvSpPr>
        <p:spPr bwMode="auto">
          <a:xfrm>
            <a:off x="347663" y="2852738"/>
            <a:ext cx="8532812" cy="26939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6725" indent="-285750"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Blip>
                <a:blip r:embed="rId2"/>
              </a:buBlip>
            </a:pPr>
            <a:endParaRPr lang="es-ES" altLang="es-ES" sz="500">
              <a:solidFill>
                <a:srgbClr val="224B50"/>
              </a:solidFill>
              <a:latin typeface="Verdana" pitchFamily="34" charset="0"/>
            </a:endParaRPr>
          </a:p>
          <a:p>
            <a:pPr eaLnBrk="1" hangingPunct="1">
              <a:spcBef>
                <a:spcPct val="0"/>
              </a:spcBef>
              <a:buFontTx/>
              <a:buBlip>
                <a:blip r:embed="rId2"/>
              </a:buBlip>
            </a:pPr>
            <a:endParaRPr lang="es-ES" altLang="es-ES" sz="1000">
              <a:solidFill>
                <a:srgbClr val="224B50"/>
              </a:solidFill>
              <a:latin typeface="Verdana" pitchFamily="34" charset="0"/>
            </a:endParaRPr>
          </a:p>
          <a:p>
            <a:pPr eaLnBrk="1" hangingPunct="1">
              <a:spcBef>
                <a:spcPct val="0"/>
              </a:spcBef>
              <a:buFontTx/>
              <a:buBlip>
                <a:blip r:embed="rId2"/>
              </a:buBlip>
            </a:pPr>
            <a:r>
              <a:rPr lang="es-ES" altLang="es-ES" sz="1800">
                <a:solidFill>
                  <a:srgbClr val="224B50"/>
                </a:solidFill>
                <a:latin typeface="Verdana" pitchFamily="34" charset="0"/>
              </a:rPr>
              <a:t>En relación con la evaluación durante la etapa, complementar los criterios de evaluación relativos a los bloques de asignaturas troncales y específicas, y establecer los criterios de evaluación del bloque de asignaturas de libre configuración autonómica.</a:t>
            </a:r>
          </a:p>
          <a:p>
            <a:pPr eaLnBrk="1" hangingPunct="1">
              <a:spcBef>
                <a:spcPct val="0"/>
              </a:spcBef>
              <a:buFontTx/>
              <a:buBlip>
                <a:blip r:embed="rId2"/>
              </a:buBlip>
            </a:pPr>
            <a:endParaRPr lang="es-ES" altLang="es-ES" sz="1800">
              <a:solidFill>
                <a:srgbClr val="224B50"/>
              </a:solidFill>
              <a:latin typeface="Verdana" pitchFamily="34" charset="0"/>
            </a:endParaRPr>
          </a:p>
          <a:p>
            <a:pPr eaLnBrk="1" hangingPunct="1">
              <a:spcBef>
                <a:spcPct val="0"/>
              </a:spcBef>
              <a:buFontTx/>
              <a:buBlip>
                <a:blip r:embed="rId2"/>
              </a:buBlip>
            </a:pPr>
            <a:r>
              <a:rPr lang="es-ES" altLang="es-ES" sz="1800">
                <a:solidFill>
                  <a:srgbClr val="224B50"/>
                </a:solidFill>
                <a:latin typeface="Verdana" pitchFamily="34" charset="0"/>
              </a:rPr>
              <a:t>Establecer los estándares de aprendizaje evaluables relativos a los contenidos del bloque de asignaturas de libre configuración autonómica.</a:t>
            </a:r>
          </a:p>
          <a:p>
            <a:pPr eaLnBrk="1" hangingPunct="1">
              <a:spcBef>
                <a:spcPct val="0"/>
              </a:spcBef>
              <a:buFontTx/>
              <a:buBlip>
                <a:blip r:embed="rId2"/>
              </a:buBlip>
            </a:pPr>
            <a:endParaRPr lang="es-ES" altLang="es-ES" sz="1000">
              <a:solidFill>
                <a:srgbClr val="000000"/>
              </a:solidFill>
              <a:latin typeface="Verdana" pitchFamily="34" charset="0"/>
            </a:endParaRPr>
          </a:p>
        </p:txBody>
      </p:sp>
      <p:sp>
        <p:nvSpPr>
          <p:cNvPr id="8" name="7 CuadroTexto"/>
          <p:cNvSpPr txBox="1"/>
          <p:nvPr/>
        </p:nvSpPr>
        <p:spPr>
          <a:xfrm>
            <a:off x="287338" y="1484313"/>
            <a:ext cx="8569325" cy="1077912"/>
          </a:xfrm>
          <a:prstGeom prst="rect">
            <a:avLst/>
          </a:prstGeom>
          <a:solidFill>
            <a:srgbClr val="33CC33"/>
          </a:solidFill>
        </p:spPr>
        <p:txBody>
          <a:bodyPr>
            <a:spAutoFit/>
          </a:bodyPr>
          <a:lstStyle/>
          <a:p>
            <a:pPr>
              <a:defRPr/>
            </a:pPr>
            <a:endParaRPr lang="es-ES" sz="500" dirty="0">
              <a:solidFill>
                <a:srgbClr val="FFFFFF"/>
              </a:solidFill>
              <a:latin typeface="Verdana" panose="020B0604030504040204" pitchFamily="34" charset="0"/>
              <a:ea typeface="Verdana" panose="020B0604030504040204" pitchFamily="34" charset="0"/>
              <a:cs typeface="Verdana" panose="020B0604030504040204" pitchFamily="34" charset="0"/>
            </a:endParaRPr>
          </a:p>
          <a:p>
            <a:pPr marL="180975">
              <a:defRPr/>
            </a:pPr>
            <a:r>
              <a:rPr lang="es-ES" dirty="0">
                <a:solidFill>
                  <a:srgbClr val="FFFFFF"/>
                </a:solidFill>
                <a:latin typeface="Verdana" panose="020B0604030504040204" pitchFamily="34" charset="0"/>
                <a:ea typeface="Verdana" panose="020B0604030504040204" pitchFamily="34" charset="0"/>
                <a:cs typeface="Verdana" panose="020B0604030504040204" pitchFamily="34" charset="0"/>
              </a:rPr>
              <a:t>Dentro de la regulación y límites establecidos por el Gobierno, a través del  Ministerio de Educación, Cultura y Deporte, de acuerdo con los apartados anteriores, las </a:t>
            </a:r>
            <a:r>
              <a:rPr lang="es-ES" b="1" dirty="0">
                <a:solidFill>
                  <a:srgbClr val="FFFFFF"/>
                </a:solidFill>
                <a:latin typeface="Verdana" panose="020B0604030504040204" pitchFamily="34" charset="0"/>
                <a:ea typeface="Verdana" panose="020B0604030504040204" pitchFamily="34" charset="0"/>
                <a:cs typeface="Verdana" panose="020B0604030504040204" pitchFamily="34" charset="0"/>
              </a:rPr>
              <a:t>Administraciones educativas </a:t>
            </a:r>
            <a:r>
              <a:rPr lang="es-ES" dirty="0">
                <a:solidFill>
                  <a:srgbClr val="FFFFFF"/>
                </a:solidFill>
                <a:latin typeface="Verdana" panose="020B0604030504040204" pitchFamily="34" charset="0"/>
                <a:ea typeface="Verdana" panose="020B0604030504040204" pitchFamily="34" charset="0"/>
                <a:cs typeface="Verdana" panose="020B0604030504040204" pitchFamily="34" charset="0"/>
              </a:rPr>
              <a:t>podrán:</a:t>
            </a:r>
          </a:p>
          <a:p>
            <a:pPr>
              <a:defRPr/>
            </a:pPr>
            <a:endParaRPr lang="es-ES" sz="5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43110164"/>
      </p:ext>
    </p:extLst>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idx="4294967295"/>
          </p:nvPr>
        </p:nvSpPr>
        <p:spPr>
          <a:xfrm>
            <a:off x="-17165" y="9525"/>
            <a:ext cx="9144000" cy="6411913"/>
          </a:xfrm>
          <a:solidFill>
            <a:srgbClr val="008000"/>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28675"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6148" name="Text Box 4"/>
          <p:cNvSpPr txBox="1">
            <a:spLocks noChangeArrowheads="1"/>
          </p:cNvSpPr>
          <p:nvPr/>
        </p:nvSpPr>
        <p:spPr bwMode="auto">
          <a:xfrm>
            <a:off x="0" y="0"/>
            <a:ext cx="9144000" cy="984885"/>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a:buFontTx/>
              <a:buNone/>
              <a:defRPr/>
            </a:pPr>
            <a:r>
              <a:rPr lang="es-ES" altLang="es-ES" sz="2000" b="1" dirty="0">
                <a:solidFill>
                  <a:srgbClr val="333399"/>
                </a:solidFill>
                <a:latin typeface="Verdana" pitchFamily="34" charset="0"/>
              </a:rPr>
              <a:t>La distribución de competencias                                                                 y funciones sobre el </a:t>
            </a:r>
            <a:r>
              <a:rPr lang="es-ES" altLang="es-ES" sz="2000" b="1" dirty="0" smtClean="0">
                <a:solidFill>
                  <a:srgbClr val="333399"/>
                </a:solidFill>
                <a:latin typeface="Verdana" pitchFamily="34" charset="0"/>
              </a:rPr>
              <a:t>currículo</a:t>
            </a:r>
          </a:p>
          <a:p>
            <a:pPr marL="0" algn="ctr">
              <a:buFontTx/>
              <a:buNone/>
              <a:defRPr/>
            </a:pPr>
            <a:endParaRPr lang="es-ES" altLang="es-ES" sz="500" b="1" dirty="0" smtClean="0">
              <a:solidFill>
                <a:srgbClr val="CC0000"/>
              </a:solidFill>
              <a:latin typeface="Verdana" pitchFamily="34" charset="0"/>
            </a:endParaRPr>
          </a:p>
        </p:txBody>
      </p:sp>
      <p:sp>
        <p:nvSpPr>
          <p:cNvPr id="6149" name="Text Box 6"/>
          <p:cNvSpPr txBox="1">
            <a:spLocks noChangeArrowheads="1"/>
          </p:cNvSpPr>
          <p:nvPr/>
        </p:nvSpPr>
        <p:spPr bwMode="auto">
          <a:xfrm>
            <a:off x="0" y="6216650"/>
            <a:ext cx="9144000" cy="641350"/>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buFontTx/>
              <a:buNone/>
              <a:defRPr/>
            </a:pPr>
            <a:endParaRPr lang="es-ES" altLang="es-ES" sz="1000" b="1" smtClean="0">
              <a:solidFill>
                <a:srgbClr val="FFFFFF"/>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p:txBody>
      </p:sp>
      <p:sp>
        <p:nvSpPr>
          <p:cNvPr id="2" name="1 CuadroTexto"/>
          <p:cNvSpPr txBox="1"/>
          <p:nvPr/>
        </p:nvSpPr>
        <p:spPr>
          <a:xfrm>
            <a:off x="317500" y="2636912"/>
            <a:ext cx="8532812" cy="3416320"/>
          </a:xfrm>
          <a:prstGeom prst="rect">
            <a:avLst/>
          </a:prstGeom>
          <a:solidFill>
            <a:srgbClr val="FFFF00"/>
          </a:solidFill>
        </p:spPr>
        <p:txBody>
          <a:bodyPr>
            <a:spAutoFit/>
          </a:bodyPr>
          <a:lstStyle/>
          <a:p>
            <a:pPr marL="88900">
              <a:defRPr/>
            </a:pPr>
            <a:endPar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endParaRPr>
          </a:p>
          <a:p>
            <a:pPr marL="466725" indent="-285750">
              <a:buFontTx/>
              <a:buBlip>
                <a:blip r:embed="rId2"/>
              </a:buBlip>
              <a:defRPr/>
            </a:pP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Complementar los contenidos de los bloques de asignaturas troncales, específicas y de libre configuración autonómica y configurar su oferta formativa.</a:t>
            </a:r>
          </a:p>
          <a:p>
            <a:pPr marL="409575" indent="-228600">
              <a:buFont typeface="+mj-lt"/>
              <a:buAutoNum type="arabicPeriod"/>
              <a:defRPr/>
            </a:pPr>
            <a:endParaRPr lang="es-ES" sz="1000"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endParaRPr>
          </a:p>
          <a:p>
            <a:pPr marL="409575" indent="-228600">
              <a:buFont typeface="+mj-lt"/>
              <a:buAutoNum type="arabicPeriod"/>
              <a:defRPr/>
            </a:pPr>
            <a:endParaRPr lang="es-ES" sz="1000"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endParaRPr>
          </a:p>
          <a:p>
            <a:pPr marL="466725" indent="-285750">
              <a:buFontTx/>
              <a:buBlip>
                <a:blip r:embed="rId2"/>
              </a:buBlip>
              <a:defRPr/>
            </a:pP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Diseñar e implantar métodos pedagógicos y didácticos propios.</a:t>
            </a:r>
          </a:p>
          <a:p>
            <a:pPr marL="352425" indent="-171450">
              <a:buFontTx/>
              <a:buBlip>
                <a:blip r:embed="rId2"/>
              </a:buBlip>
              <a:defRPr/>
            </a:pPr>
            <a:endParaRPr lang="es-ES" sz="1000"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endParaRPr>
          </a:p>
          <a:p>
            <a:pPr marL="352425" indent="-171450">
              <a:buFontTx/>
              <a:buBlip>
                <a:blip r:embed="rId2"/>
              </a:buBlip>
              <a:defRPr/>
            </a:pPr>
            <a:endParaRPr lang="es-ES" sz="1000"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endParaRPr>
          </a:p>
          <a:p>
            <a:pPr marL="466725" indent="-285750">
              <a:buFontTx/>
              <a:buBlip>
                <a:blip r:embed="rId2"/>
              </a:buBlip>
              <a:defRPr/>
            </a:pP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Determinar la carga horaria correspondiente a las diferentes asignaturas</a:t>
            </a:r>
          </a:p>
          <a:p>
            <a:pPr marL="88900">
              <a:defRPr/>
            </a:pPr>
            <a:endParaRPr lang="es-ES"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80975" indent="-92075">
              <a:defRPr/>
            </a:pPr>
            <a:r>
              <a:rPr lang="es-ES" sz="1200"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  </a:t>
            </a:r>
            <a:r>
              <a:rPr lang="es-ES" sz="1200" dirty="0" smtClean="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Artículo 3 del </a:t>
            </a:r>
            <a:r>
              <a:rPr lang="es-ES" sz="1200"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R.D. Real Decreto 1105/2014, de 26 de </a:t>
            </a:r>
            <a:r>
              <a:rPr lang="es-ES" sz="1200" dirty="0" smtClean="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diciembre, por el que se establece el currículo básico de la Educación Secundaria Obligatoria y del Bachillerato.</a:t>
            </a:r>
            <a:endParaRPr lang="es-ES" sz="12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447675" lvl="1" indent="-269875">
              <a:buFontTx/>
              <a:buBlip>
                <a:blip r:embed="rId2"/>
              </a:buBlip>
              <a:defRPr/>
            </a:pPr>
            <a:endParaRPr lang="es-ES" sz="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8679" name="7 CuadroTexto"/>
          <p:cNvSpPr txBox="1">
            <a:spLocks noChangeArrowheads="1"/>
          </p:cNvSpPr>
          <p:nvPr/>
        </p:nvSpPr>
        <p:spPr bwMode="auto">
          <a:xfrm>
            <a:off x="317500" y="1124744"/>
            <a:ext cx="8569325" cy="1354138"/>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 altLang="es-ES" sz="500">
              <a:solidFill>
                <a:srgbClr val="FFFFFF"/>
              </a:solidFill>
              <a:latin typeface="Verdana" pitchFamily="34" charset="0"/>
            </a:endParaRPr>
          </a:p>
          <a:p>
            <a:pPr eaLnBrk="1" hangingPunct="1">
              <a:spcBef>
                <a:spcPct val="0"/>
              </a:spcBef>
              <a:buFontTx/>
              <a:buNone/>
            </a:pPr>
            <a:r>
              <a:rPr lang="es-ES" altLang="es-ES" sz="1800">
                <a:solidFill>
                  <a:srgbClr val="FFFFFF"/>
                </a:solidFill>
                <a:latin typeface="Verdana" pitchFamily="34" charset="0"/>
              </a:rPr>
              <a:t>Dentro de la regulación y límites establecidos por las Administraciones educativas de acuerdo con los apartados anteriores, y en función de la programación de la oferta educativa que establezca cada Administración educativa,</a:t>
            </a:r>
            <a:r>
              <a:rPr lang="es-ES" altLang="es-ES" sz="1800" b="1">
                <a:solidFill>
                  <a:srgbClr val="FFFFFF"/>
                </a:solidFill>
                <a:latin typeface="Verdana" pitchFamily="34" charset="0"/>
              </a:rPr>
              <a:t> los centros docentes </a:t>
            </a:r>
            <a:r>
              <a:rPr lang="es-ES" altLang="es-ES" sz="1800">
                <a:solidFill>
                  <a:srgbClr val="FFFFFF"/>
                </a:solidFill>
                <a:latin typeface="Verdana" pitchFamily="34" charset="0"/>
              </a:rPr>
              <a:t>podrán:</a:t>
            </a:r>
          </a:p>
          <a:p>
            <a:pPr eaLnBrk="1" hangingPunct="1">
              <a:spcBef>
                <a:spcPct val="0"/>
              </a:spcBef>
              <a:buFontTx/>
              <a:buNone/>
            </a:pPr>
            <a:endParaRPr lang="es-ES" altLang="es-ES" sz="500">
              <a:solidFill>
                <a:srgbClr val="FFFFFF"/>
              </a:solidFill>
              <a:latin typeface="Verdana" pitchFamily="34" charset="0"/>
            </a:endParaRPr>
          </a:p>
        </p:txBody>
      </p:sp>
    </p:spTree>
    <p:extLst>
      <p:ext uri="{BB962C8B-B14F-4D97-AF65-F5344CB8AC3E}">
        <p14:creationId xmlns:p14="http://schemas.microsoft.com/office/powerpoint/2010/main" val="3057137072"/>
      </p:ext>
    </p:extLst>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3555"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3556" name="Rectangle 2"/>
          <p:cNvSpPr>
            <a:spLocks noGrp="1" noChangeArrowheads="1"/>
          </p:cNvSpPr>
          <p:nvPr>
            <p:ph type="ctrTitle" idx="4294967295"/>
          </p:nvPr>
        </p:nvSpPr>
        <p:spPr>
          <a:xfrm>
            <a:off x="0" y="0"/>
            <a:ext cx="9144000" cy="6858000"/>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23557"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6630" name="Text Box 5"/>
          <p:cNvSpPr txBox="1">
            <a:spLocks noChangeArrowheads="1"/>
          </p:cNvSpPr>
          <p:nvPr/>
        </p:nvSpPr>
        <p:spPr bwMode="auto">
          <a:xfrm>
            <a:off x="0" y="0"/>
            <a:ext cx="9144000" cy="1216025"/>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7800" defTabSz="2489200" eaLnBrk="0" hangingPunct="0">
              <a:spcBef>
                <a:spcPct val="20000"/>
              </a:spcBef>
              <a:buChar char="•"/>
              <a:defRPr sz="1400">
                <a:solidFill>
                  <a:schemeClr val="tx1"/>
                </a:solidFill>
                <a:latin typeface="Arial" pitchFamily="34" charset="0"/>
              </a:defRPr>
            </a:lvl1pPr>
            <a:lvl2pPr marL="922338" indent="-285750" defTabSz="2489200" eaLnBrk="0" hangingPunct="0">
              <a:spcBef>
                <a:spcPct val="20000"/>
              </a:spcBef>
              <a:buChar char="–"/>
              <a:defRPr sz="1400">
                <a:solidFill>
                  <a:schemeClr val="tx1"/>
                </a:solidFill>
                <a:latin typeface="Arial" pitchFamily="34" charset="0"/>
              </a:defRPr>
            </a:lvl2pPr>
            <a:lvl3pPr marL="1330325" indent="-228600" defTabSz="2489200" eaLnBrk="0" hangingPunct="0">
              <a:spcBef>
                <a:spcPct val="20000"/>
              </a:spcBef>
              <a:buChar char="•"/>
              <a:defRPr sz="1400">
                <a:solidFill>
                  <a:schemeClr val="tx1"/>
                </a:solidFill>
                <a:latin typeface="Arial" pitchFamily="34" charset="0"/>
              </a:defRPr>
            </a:lvl3pPr>
            <a:lvl4pPr marL="1738313" indent="-228600" defTabSz="2489200" eaLnBrk="0" hangingPunct="0">
              <a:spcBef>
                <a:spcPct val="20000"/>
              </a:spcBef>
              <a:buChar char="–"/>
              <a:defRPr sz="1400">
                <a:solidFill>
                  <a:schemeClr val="tx1"/>
                </a:solidFill>
                <a:latin typeface="Arial" pitchFamily="34" charset="0"/>
              </a:defRPr>
            </a:lvl4pPr>
            <a:lvl5pPr marL="2146300" indent="-228600" defTabSz="2489200" eaLnBrk="0" hangingPunct="0">
              <a:spcBef>
                <a:spcPct val="20000"/>
              </a:spcBef>
              <a:buChar char="»"/>
              <a:defRPr sz="1400">
                <a:solidFill>
                  <a:schemeClr val="tx1"/>
                </a:solidFill>
                <a:latin typeface="Arial" pitchFamily="34" charset="0"/>
              </a:defRPr>
            </a:lvl5pPr>
            <a:lvl6pPr marL="2603500" indent="-228600" defTabSz="2489200" eaLnBrk="0" fontAlgn="base" hangingPunct="0">
              <a:spcBef>
                <a:spcPct val="20000"/>
              </a:spcBef>
              <a:spcAft>
                <a:spcPct val="0"/>
              </a:spcAft>
              <a:buChar char="»"/>
              <a:defRPr sz="1400">
                <a:solidFill>
                  <a:schemeClr val="tx1"/>
                </a:solidFill>
                <a:latin typeface="Arial" pitchFamily="34" charset="0"/>
              </a:defRPr>
            </a:lvl6pPr>
            <a:lvl7pPr marL="3060700" indent="-228600" defTabSz="2489200" eaLnBrk="0" fontAlgn="base" hangingPunct="0">
              <a:spcBef>
                <a:spcPct val="20000"/>
              </a:spcBef>
              <a:spcAft>
                <a:spcPct val="0"/>
              </a:spcAft>
              <a:buChar char="»"/>
              <a:defRPr sz="1400">
                <a:solidFill>
                  <a:schemeClr val="tx1"/>
                </a:solidFill>
                <a:latin typeface="Arial" pitchFamily="34" charset="0"/>
              </a:defRPr>
            </a:lvl7pPr>
            <a:lvl8pPr marL="3517900" indent="-228600" defTabSz="2489200" eaLnBrk="0" fontAlgn="base" hangingPunct="0">
              <a:spcBef>
                <a:spcPct val="20000"/>
              </a:spcBef>
              <a:spcAft>
                <a:spcPct val="0"/>
              </a:spcAft>
              <a:buChar char="»"/>
              <a:defRPr sz="1400">
                <a:solidFill>
                  <a:schemeClr val="tx1"/>
                </a:solidFill>
                <a:latin typeface="Arial" pitchFamily="34" charset="0"/>
              </a:defRPr>
            </a:lvl8pPr>
            <a:lvl9pPr marL="39751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eaLnBrk="1" hangingPunct="1">
              <a:spcBef>
                <a:spcPct val="50000"/>
              </a:spcBef>
              <a:buFontTx/>
              <a:buNone/>
              <a:defRPr/>
            </a:pPr>
            <a:r>
              <a:rPr lang="es-ES" altLang="es-ES" sz="2000" b="1" dirty="0" smtClean="0">
                <a:solidFill>
                  <a:srgbClr val="333399"/>
                </a:solidFill>
                <a:latin typeface="Verdana" pitchFamily="34" charset="0"/>
              </a:rPr>
              <a:t> La evaluación en la distribución de competencias                    y funciones sobre el currículo</a:t>
            </a:r>
          </a:p>
          <a:p>
            <a:pPr algn="just" eaLnBrk="1" hangingPunct="1">
              <a:spcBef>
                <a:spcPct val="50000"/>
              </a:spcBef>
              <a:buFontTx/>
              <a:buNone/>
              <a:defRPr/>
            </a:pPr>
            <a:endParaRPr lang="es-ES" altLang="es-ES" sz="1000" b="1" dirty="0" smtClean="0">
              <a:solidFill>
                <a:srgbClr val="333399"/>
              </a:solidFill>
              <a:latin typeface="Verdana" pitchFamily="34" charset="0"/>
            </a:endParaRPr>
          </a:p>
        </p:txBody>
      </p:sp>
      <p:sp>
        <p:nvSpPr>
          <p:cNvPr id="23559"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graphicFrame>
        <p:nvGraphicFramePr>
          <p:cNvPr id="23560" name="Object 8"/>
          <p:cNvGraphicFramePr>
            <a:graphicFrameLocks noChangeAspect="1"/>
          </p:cNvGraphicFramePr>
          <p:nvPr/>
        </p:nvGraphicFramePr>
        <p:xfrm>
          <a:off x="165100" y="1339850"/>
          <a:ext cx="8978900" cy="4476750"/>
        </p:xfrm>
        <a:graphic>
          <a:graphicData uri="http://schemas.openxmlformats.org/presentationml/2006/ole">
            <mc:AlternateContent xmlns:mc="http://schemas.openxmlformats.org/markup-compatibility/2006">
              <mc:Choice xmlns:v="urn:schemas-microsoft-com:vml" Requires="v">
                <p:oleObj spid="_x0000_s146455" name="Documento" r:id="rId3" imgW="5908288" imgH="2890363" progId="Word.Document.8">
                  <p:embed/>
                </p:oleObj>
              </mc:Choice>
              <mc:Fallback>
                <p:oleObj name="Documento" r:id="rId3" imgW="5908288" imgH="289036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1339850"/>
                        <a:ext cx="8978900" cy="4476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1"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3562"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23563"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3564" name="Line 12"/>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Tree>
    <p:extLst>
      <p:ext uri="{BB962C8B-B14F-4D97-AF65-F5344CB8AC3E}">
        <p14:creationId xmlns:p14="http://schemas.microsoft.com/office/powerpoint/2010/main" val="2944599975"/>
      </p:ext>
    </p:extLst>
  </p:cSld>
  <p:clrMapOvr>
    <a:masterClrMapping/>
  </p:clrMapOvr>
  <p:transition spd="slow">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p>
        </p:txBody>
      </p:sp>
      <p:sp>
        <p:nvSpPr>
          <p:cNvPr id="10243"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p>
        </p:txBody>
      </p:sp>
      <p:sp>
        <p:nvSpPr>
          <p:cNvPr id="10244" name="Rectangle 4"/>
          <p:cNvSpPr>
            <a:spLocks noGrp="1" noChangeArrowheads="1"/>
          </p:cNvSpPr>
          <p:nvPr>
            <p:ph type="ctrTitle"/>
          </p:nvPr>
        </p:nvSpPr>
        <p:spPr>
          <a:xfrm>
            <a:off x="0" y="0"/>
            <a:ext cx="9144000" cy="6310313"/>
          </a:xfrm>
          <a:solidFill>
            <a:srgbClr val="CC3300"/>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0245"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p>
        </p:txBody>
      </p:sp>
      <p:sp>
        <p:nvSpPr>
          <p:cNvPr id="10246" name="Rectangle 6" descr="20%"/>
          <p:cNvSpPr>
            <a:spLocks noGrp="1" noChangeArrowheads="1"/>
          </p:cNvSpPr>
          <p:nvPr>
            <p:ph type="subTitle" idx="1"/>
          </p:nvPr>
        </p:nvSpPr>
        <p:spPr>
          <a:xfrm>
            <a:off x="0" y="6323013"/>
            <a:ext cx="9144000" cy="534987"/>
          </a:xfrm>
          <a:pattFill prst="pct20">
            <a:fgClr>
              <a:srgbClr val="003399"/>
            </a:fgClr>
            <a:bgClr>
              <a:schemeClr val="bg1"/>
            </a:bgClr>
          </a:pattFill>
        </p:spPr>
        <p:txBody>
          <a:bodyPr/>
          <a:lstStyle/>
          <a:p>
            <a:pPr algn="just" eaLnBrk="1" hangingPunct="1">
              <a:lnSpc>
                <a:spcPct val="80000"/>
              </a:lnSpc>
              <a:tabLst>
                <a:tab pos="8694738" algn="l"/>
              </a:tabLst>
            </a:pPr>
            <a:endParaRPr lang="es-ES" altLang="es-ES" sz="1000" smtClean="0"/>
          </a:p>
          <a:p>
            <a:pPr algn="just" eaLnBrk="1" hangingPunct="1">
              <a:lnSpc>
                <a:spcPct val="80000"/>
              </a:lnSpc>
              <a:tabLst>
                <a:tab pos="8694738" algn="l"/>
              </a:tabLst>
            </a:pPr>
            <a:endParaRPr lang="es-ES" altLang="es-ES" sz="1000" smtClean="0"/>
          </a:p>
          <a:p>
            <a:pPr algn="just" eaLnBrk="1" hangingPunct="1">
              <a:lnSpc>
                <a:spcPct val="80000"/>
              </a:lnSpc>
              <a:tabLst>
                <a:tab pos="8694738" algn="l"/>
              </a:tabLst>
            </a:pPr>
            <a:endParaRPr lang="es-ES" altLang="es-ES" sz="1000" smtClean="0"/>
          </a:p>
        </p:txBody>
      </p:sp>
      <p:sp>
        <p:nvSpPr>
          <p:cNvPr id="10247"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p>
        </p:txBody>
      </p:sp>
      <p:sp>
        <p:nvSpPr>
          <p:cNvPr id="10248" name="Text Box 8"/>
          <p:cNvSpPr txBox="1">
            <a:spLocks noChangeArrowheads="1"/>
          </p:cNvSpPr>
          <p:nvPr/>
        </p:nvSpPr>
        <p:spPr bwMode="auto">
          <a:xfrm>
            <a:off x="0" y="0"/>
            <a:ext cx="9144000" cy="703263"/>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pPr>
            <a:endParaRPr lang="es-ES" altLang="es-ES" sz="1600" b="1">
              <a:solidFill>
                <a:schemeClr val="accent2"/>
              </a:solidFill>
              <a:latin typeface="Verdana" pitchFamily="34" charset="0"/>
            </a:endParaRPr>
          </a:p>
          <a:p>
            <a:pPr algn="just" eaLnBrk="1" hangingPunct="1">
              <a:spcBef>
                <a:spcPct val="50000"/>
              </a:spcBef>
              <a:buFontTx/>
              <a:buNone/>
            </a:pPr>
            <a:endParaRPr lang="es-ES" altLang="es-ES" sz="1600" b="1">
              <a:solidFill>
                <a:schemeClr val="accent2"/>
              </a:solidFill>
              <a:latin typeface="Verdana" pitchFamily="34" charset="0"/>
            </a:endParaRPr>
          </a:p>
        </p:txBody>
      </p:sp>
      <p:sp>
        <p:nvSpPr>
          <p:cNvPr id="10249"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p>
        </p:txBody>
      </p:sp>
      <p:sp>
        <p:nvSpPr>
          <p:cNvPr id="10250" name="Text Box 10"/>
          <p:cNvSpPr txBox="1">
            <a:spLocks noChangeArrowheads="1"/>
          </p:cNvSpPr>
          <p:nvPr/>
        </p:nvSpPr>
        <p:spPr bwMode="auto">
          <a:xfrm>
            <a:off x="0" y="6170613"/>
            <a:ext cx="9144000" cy="687387"/>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chemeClr val="bg1"/>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0251"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p>
        </p:txBody>
      </p:sp>
      <p:sp>
        <p:nvSpPr>
          <p:cNvPr id="10252" name="Text Box 12"/>
          <p:cNvSpPr txBox="1">
            <a:spLocks noChangeArrowheads="1"/>
          </p:cNvSpPr>
          <p:nvPr/>
        </p:nvSpPr>
        <p:spPr bwMode="auto">
          <a:xfrm>
            <a:off x="3203575" y="1196975"/>
            <a:ext cx="5616575" cy="794064"/>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defTabSz="2489200" eaLnBrk="0" hangingPunct="0">
              <a:spcBef>
                <a:spcPct val="20000"/>
              </a:spcBef>
              <a:buChar char="•"/>
              <a:defRPr sz="1400">
                <a:solidFill>
                  <a:schemeClr val="tx1"/>
                </a:solidFill>
                <a:latin typeface="Arial" pitchFamily="34" charset="0"/>
              </a:defRPr>
            </a:lvl1pPr>
            <a:lvl2pPr marL="355600" indent="88900" defTabSz="2489200" eaLnBrk="0" hangingPunct="0">
              <a:spcBef>
                <a:spcPct val="20000"/>
              </a:spcBef>
              <a:buChar char="–"/>
              <a:defRPr sz="1400">
                <a:solidFill>
                  <a:schemeClr val="tx1"/>
                </a:solidFill>
                <a:latin typeface="Arial" pitchFamily="34" charset="0"/>
              </a:defRPr>
            </a:lvl2pPr>
            <a:lvl3pPr marL="1536700" indent="-457200" defTabSz="2489200" eaLnBrk="0" hangingPunct="0">
              <a:spcBef>
                <a:spcPct val="20000"/>
              </a:spcBef>
              <a:buChar char="•"/>
              <a:defRPr sz="1400">
                <a:solidFill>
                  <a:schemeClr val="tx1"/>
                </a:solidFill>
                <a:latin typeface="Arial" pitchFamily="34" charset="0"/>
              </a:defRPr>
            </a:lvl3pPr>
            <a:lvl4pPr marL="1828800" indent="-457200" defTabSz="2489200" eaLnBrk="0" hangingPunct="0">
              <a:spcBef>
                <a:spcPct val="20000"/>
              </a:spcBef>
              <a:buChar char="–"/>
              <a:defRPr sz="1400">
                <a:solidFill>
                  <a:schemeClr val="tx1"/>
                </a:solidFill>
                <a:latin typeface="Arial" pitchFamily="34" charset="0"/>
              </a:defRPr>
            </a:lvl4pPr>
            <a:lvl5pPr marL="2286000" indent="-457200" defTabSz="2489200" eaLnBrk="0" hangingPunct="0">
              <a:spcBef>
                <a:spcPct val="20000"/>
              </a:spcBef>
              <a:buChar char="»"/>
              <a:defRPr sz="1400">
                <a:solidFill>
                  <a:schemeClr val="tx1"/>
                </a:solidFill>
                <a:latin typeface="Arial" pitchFamily="34" charset="0"/>
              </a:defRPr>
            </a:lvl5pPr>
            <a:lvl6pPr marL="2743200" indent="-457200" defTabSz="2489200" eaLnBrk="0" fontAlgn="base" hangingPunct="0">
              <a:spcBef>
                <a:spcPct val="20000"/>
              </a:spcBef>
              <a:spcAft>
                <a:spcPct val="0"/>
              </a:spcAft>
              <a:buChar char="»"/>
              <a:defRPr sz="1400">
                <a:solidFill>
                  <a:schemeClr val="tx1"/>
                </a:solidFill>
                <a:latin typeface="Arial" pitchFamily="34" charset="0"/>
              </a:defRPr>
            </a:lvl6pPr>
            <a:lvl7pPr marL="3200400" indent="-457200" defTabSz="2489200" eaLnBrk="0" fontAlgn="base" hangingPunct="0">
              <a:spcBef>
                <a:spcPct val="20000"/>
              </a:spcBef>
              <a:spcAft>
                <a:spcPct val="0"/>
              </a:spcAft>
              <a:buChar char="»"/>
              <a:defRPr sz="1400">
                <a:solidFill>
                  <a:schemeClr val="tx1"/>
                </a:solidFill>
                <a:latin typeface="Arial" pitchFamily="34" charset="0"/>
              </a:defRPr>
            </a:lvl7pPr>
            <a:lvl8pPr marL="3657600" indent="-457200" defTabSz="2489200" eaLnBrk="0" fontAlgn="base" hangingPunct="0">
              <a:spcBef>
                <a:spcPct val="20000"/>
              </a:spcBef>
              <a:spcAft>
                <a:spcPct val="0"/>
              </a:spcAft>
              <a:buChar char="»"/>
              <a:defRPr sz="1400">
                <a:solidFill>
                  <a:schemeClr val="tx1"/>
                </a:solidFill>
                <a:latin typeface="Arial" pitchFamily="34" charset="0"/>
              </a:defRPr>
            </a:lvl8pPr>
            <a:lvl9pPr marL="4114800" indent="-457200" defTabSz="2489200" eaLnBrk="0" fontAlgn="base" hangingPunct="0">
              <a:spcBef>
                <a:spcPct val="20000"/>
              </a:spcBef>
              <a:spcAft>
                <a:spcPct val="0"/>
              </a:spcAft>
              <a:buChar char="»"/>
              <a:defRPr sz="1400">
                <a:solidFill>
                  <a:schemeClr val="tx1"/>
                </a:solidFill>
                <a:latin typeface="Arial" pitchFamily="34" charset="0"/>
              </a:defRPr>
            </a:lvl9pPr>
          </a:lstStyle>
          <a:p>
            <a:pPr algn="r" eaLnBrk="1" hangingPunct="1">
              <a:buFontTx/>
              <a:buNone/>
            </a:pPr>
            <a:r>
              <a:rPr lang="es-ES" altLang="es-ES" sz="2400" b="1" dirty="0" smtClean="0">
                <a:solidFill>
                  <a:schemeClr val="bg1"/>
                </a:solidFill>
                <a:latin typeface="Verdana" pitchFamily="34" charset="0"/>
              </a:rPr>
              <a:t>Las fuentes normativas</a:t>
            </a:r>
            <a:endParaRPr lang="es-ES" altLang="es-ES" sz="2400" b="1" dirty="0">
              <a:solidFill>
                <a:schemeClr val="bg1"/>
              </a:solidFill>
              <a:latin typeface="Verdana" pitchFamily="34" charset="0"/>
            </a:endParaRPr>
          </a:p>
          <a:p>
            <a:pPr algn="r" eaLnBrk="1" hangingPunct="1">
              <a:buFontTx/>
              <a:buNone/>
            </a:pPr>
            <a:endParaRPr lang="es-ES" altLang="es-ES" sz="1800" b="1" dirty="0">
              <a:solidFill>
                <a:schemeClr val="bg1"/>
              </a:solidFill>
              <a:latin typeface="Verdana" pitchFamily="34" charset="0"/>
            </a:endParaRPr>
          </a:p>
        </p:txBody>
      </p:sp>
      <p:sp>
        <p:nvSpPr>
          <p:cNvPr id="10253"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p>
        </p:txBody>
      </p:sp>
      <p:pic>
        <p:nvPicPr>
          <p:cNvPr id="10254" name="Picture 14" descr="j01980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513" y="1060450"/>
            <a:ext cx="2659062"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Line 1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p>
        </p:txBody>
      </p:sp>
      <p:sp>
        <p:nvSpPr>
          <p:cNvPr id="10256" name="Line 16"/>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p>
        </p:txBody>
      </p:sp>
    </p:spTree>
  </p:cSld>
  <p:clrMapOvr>
    <a:masterClrMapping/>
  </p:clrMapOvr>
  <p:transition spd="slow">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idx="4294967295"/>
          </p:nvPr>
        </p:nvSpPr>
        <p:spPr>
          <a:xfrm>
            <a:off x="-16743" y="0"/>
            <a:ext cx="9144000" cy="6411913"/>
          </a:xfrm>
          <a:solidFill>
            <a:srgbClr val="008000"/>
          </a:solidFill>
        </p:spPr>
        <p:txBody>
          <a:bodyPr/>
          <a:lstStyle/>
          <a:p>
            <a:pPr eaLnBrk="1" hangingPunct="1"/>
            <a:r>
              <a:rPr lang="es-ES" altLang="es-ES" sz="1600" dirty="0" smtClean="0"/>
              <a:t/>
            </a:r>
            <a:br>
              <a:rPr lang="es-ES" altLang="es-ES" sz="1600" dirty="0" smtClean="0"/>
            </a:br>
            <a:endParaRPr lang="es-ES" altLang="es-ES" sz="1600" dirty="0" smtClean="0">
              <a:latin typeface="Verdana" pitchFamily="34" charset="0"/>
            </a:endParaRPr>
          </a:p>
        </p:txBody>
      </p:sp>
      <p:sp>
        <p:nvSpPr>
          <p:cNvPr id="30723"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2052" name="Text Box 4"/>
          <p:cNvSpPr txBox="1">
            <a:spLocks noChangeArrowheads="1"/>
          </p:cNvSpPr>
          <p:nvPr/>
        </p:nvSpPr>
        <p:spPr bwMode="auto">
          <a:xfrm>
            <a:off x="0" y="0"/>
            <a:ext cx="9144000" cy="861774"/>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a:buFontTx/>
              <a:buNone/>
              <a:defRPr/>
            </a:pPr>
            <a:r>
              <a:rPr lang="es-ES" altLang="es-ES" sz="2000" b="1" dirty="0" smtClean="0">
                <a:solidFill>
                  <a:srgbClr val="333399"/>
                </a:solidFill>
                <a:latin typeface="Verdana" pitchFamily="34" charset="0"/>
              </a:rPr>
              <a:t>Las fuentes normativas</a:t>
            </a:r>
            <a:endParaRPr lang="es-ES" altLang="es-ES" sz="2000" b="1" dirty="0" smtClean="0">
              <a:solidFill>
                <a:srgbClr val="0033CC"/>
              </a:solidFill>
              <a:latin typeface="Verdana" pitchFamily="34" charset="0"/>
            </a:endParaRPr>
          </a:p>
          <a:p>
            <a:pPr eaLnBrk="1" hangingPunct="1">
              <a:spcBef>
                <a:spcPct val="50000"/>
              </a:spcBef>
              <a:buFontTx/>
              <a:buNone/>
              <a:defRPr/>
            </a:pPr>
            <a:endParaRPr lang="es-ES" altLang="es-ES" sz="1200" b="1" dirty="0" smtClean="0">
              <a:solidFill>
                <a:srgbClr val="CC0000"/>
              </a:solidFill>
              <a:latin typeface="Verdana" pitchFamily="34" charset="0"/>
            </a:endParaRPr>
          </a:p>
        </p:txBody>
      </p:sp>
      <p:sp>
        <p:nvSpPr>
          <p:cNvPr id="2053" name="Text Box 6"/>
          <p:cNvSpPr txBox="1">
            <a:spLocks noChangeArrowheads="1"/>
          </p:cNvSpPr>
          <p:nvPr/>
        </p:nvSpPr>
        <p:spPr bwMode="auto">
          <a:xfrm>
            <a:off x="0" y="6216650"/>
            <a:ext cx="9144000" cy="641350"/>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buFontTx/>
              <a:buNone/>
              <a:defRPr/>
            </a:pPr>
            <a:endParaRPr lang="es-ES" altLang="es-ES" sz="1000" b="1" dirty="0" smtClean="0">
              <a:solidFill>
                <a:srgbClr val="FFFFFF"/>
              </a:solidFill>
              <a:latin typeface="Verdana" pitchFamily="34" charset="0"/>
            </a:endParaRPr>
          </a:p>
          <a:p>
            <a:pPr algn="r" eaLnBrk="1" hangingPunct="1">
              <a:spcBef>
                <a:spcPct val="0"/>
              </a:spcBef>
              <a:buFontTx/>
              <a:buNone/>
              <a:defRPr/>
            </a:pPr>
            <a:endParaRPr lang="es-ES" altLang="es-ES" sz="1300" b="1" dirty="0" smtClean="0">
              <a:solidFill>
                <a:srgbClr val="000066"/>
              </a:solidFill>
              <a:latin typeface="Verdana" pitchFamily="34" charset="0"/>
            </a:endParaRPr>
          </a:p>
          <a:p>
            <a:pPr algn="r" eaLnBrk="1" hangingPunct="1">
              <a:spcBef>
                <a:spcPct val="0"/>
              </a:spcBef>
              <a:buFontTx/>
              <a:buNone/>
              <a:defRPr/>
            </a:pPr>
            <a:endParaRPr lang="es-ES" altLang="es-ES" sz="1300" b="1" dirty="0" smtClean="0">
              <a:solidFill>
                <a:srgbClr val="000066"/>
              </a:solidFill>
              <a:latin typeface="Verdana" pitchFamily="34" charset="0"/>
            </a:endParaRPr>
          </a:p>
        </p:txBody>
      </p:sp>
      <p:sp>
        <p:nvSpPr>
          <p:cNvPr id="2" name="1 CuadroTexto"/>
          <p:cNvSpPr txBox="1"/>
          <p:nvPr/>
        </p:nvSpPr>
        <p:spPr>
          <a:xfrm>
            <a:off x="287336" y="1890564"/>
            <a:ext cx="8569325" cy="2970044"/>
          </a:xfrm>
          <a:prstGeom prst="rect">
            <a:avLst/>
          </a:prstGeom>
          <a:solidFill>
            <a:srgbClr val="FFFF00"/>
          </a:solidFill>
        </p:spPr>
        <p:txBody>
          <a:bodyPr>
            <a:spAutoFit/>
          </a:bodyPr>
          <a:lstStyle/>
          <a:p>
            <a:pPr marL="177800" lvl="1">
              <a:defRPr/>
            </a:pPr>
            <a:endParaRPr lang="es-ES" sz="115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77800" lvl="1">
              <a:defRPr/>
            </a:pPr>
            <a:endParaRPr lang="es-E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47675" lvl="1" indent="-269875">
              <a:buFontTx/>
              <a:buBlip>
                <a:blip r:embed="rId2"/>
              </a:buBlip>
              <a:defRPr/>
            </a:pPr>
            <a:r>
              <a:rPr lang="es-ES"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Ley Orgánica </a:t>
            </a:r>
            <a:r>
              <a:rPr lang="es-E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2/2006, de 3 de </a:t>
            </a:r>
            <a:r>
              <a:rPr lang="es-ES"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mayo </a:t>
            </a:r>
            <a:r>
              <a:rPr lang="es-ES" sz="1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(BOE de 4 de mayo), </a:t>
            </a: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de Educación</a:t>
            </a:r>
            <a:r>
              <a:rPr lang="es-ES" sz="1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marL="447675" lvl="1" indent="-269875">
              <a:buFontTx/>
              <a:buBlip>
                <a:blip r:embed="rId2"/>
              </a:buBlip>
              <a:defRPr/>
            </a:pPr>
            <a:endPar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47675" lvl="1" indent="-269875">
              <a:buFontTx/>
              <a:buBlip>
                <a:blip r:embed="rId2"/>
              </a:buBlip>
              <a:defRPr/>
            </a:pPr>
            <a:r>
              <a:rPr lang="es-ES"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Ley Orgánica </a:t>
            </a:r>
            <a:r>
              <a:rPr lang="es-E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8/2013, de 9 de </a:t>
            </a:r>
            <a:r>
              <a:rPr lang="es-ES"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diciembre </a:t>
            </a:r>
            <a:r>
              <a:rPr lang="es-ES" sz="1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(BOE de 10 de diciembre), </a:t>
            </a: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para la </a:t>
            </a:r>
            <a:r>
              <a:rPr lang="es-ES" sz="1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Mejora </a:t>
            </a: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de la </a:t>
            </a:r>
            <a:r>
              <a:rPr lang="es-ES" sz="1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Calidad Educativa </a:t>
            </a: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(BOE 10-12-2013</a:t>
            </a:r>
            <a:r>
              <a:rPr lang="es-ES" sz="1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marL="447675" lvl="1" indent="-269875">
              <a:buFontTx/>
              <a:buBlip>
                <a:blip r:embed="rId2"/>
              </a:buBlip>
              <a:defRPr/>
            </a:pPr>
            <a:endPar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47675" lvl="1" indent="-269875">
              <a:buFontTx/>
              <a:buBlip>
                <a:blip r:embed="rId2"/>
              </a:buBlip>
              <a:defRPr/>
            </a:pPr>
            <a:r>
              <a:rPr lang="es-ES"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Real Decreto-ley </a:t>
            </a:r>
            <a:r>
              <a:rPr lang="es-E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5/2016, de 9 de </a:t>
            </a:r>
            <a:r>
              <a:rPr lang="es-ES"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diciembre </a:t>
            </a:r>
            <a:r>
              <a:rPr lang="es-ES" sz="1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(BOE de 10 de diciembre), </a:t>
            </a: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de medidas urgentes para la ampliación del calendario de implantación de la Ley Orgánica 8/2013, de 9 de diciembre, para la mejora de la calidad educativa (BOE 10-12-2016</a:t>
            </a:r>
            <a:r>
              <a:rPr lang="es-ES" sz="1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marL="447675" lvl="1" indent="-269875">
              <a:buFont typeface="Arial" panose="020B0604020202020204" pitchFamily="34" charset="0"/>
              <a:buChar char="•"/>
              <a:defRPr/>
            </a:pPr>
            <a:endParaRPr lang="es-ES" sz="115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47675" lvl="1" indent="-269875">
              <a:buFontTx/>
              <a:buBlip>
                <a:blip r:embed="rId2"/>
              </a:buBlip>
              <a:defRPr/>
            </a:pPr>
            <a:endParaRPr lang="es-ES" sz="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055" name="7 CuadroTexto"/>
          <p:cNvSpPr txBox="1">
            <a:spLocks noChangeArrowheads="1"/>
          </p:cNvSpPr>
          <p:nvPr/>
        </p:nvSpPr>
        <p:spPr bwMode="auto">
          <a:xfrm>
            <a:off x="287337" y="1227931"/>
            <a:ext cx="8569325" cy="338138"/>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defRPr/>
            </a:pPr>
            <a:r>
              <a:rPr lang="es-ES" altLang="es-ES" sz="1600" b="1" dirty="0" smtClean="0">
                <a:solidFill>
                  <a:srgbClr val="FFFFFF"/>
                </a:solidFill>
              </a:rPr>
              <a:t>   </a:t>
            </a:r>
            <a:r>
              <a:rPr lang="es-ES" altLang="es-ES" b="1" dirty="0" smtClean="0">
                <a:solidFill>
                  <a:srgbClr val="FFFFFF"/>
                </a:solidFill>
                <a:latin typeface="Verdana" pitchFamily="34" charset="0"/>
                <a:ea typeface="Verdana" pitchFamily="34" charset="0"/>
                <a:cs typeface="Verdana" pitchFamily="34" charset="0"/>
              </a:rPr>
              <a:t>Leyes</a:t>
            </a:r>
          </a:p>
        </p:txBody>
      </p:sp>
    </p:spTree>
    <p:extLst>
      <p:ext uri="{BB962C8B-B14F-4D97-AF65-F5344CB8AC3E}">
        <p14:creationId xmlns:p14="http://schemas.microsoft.com/office/powerpoint/2010/main" val="3116133380"/>
      </p:ext>
    </p:extLst>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idx="4294967295"/>
          </p:nvPr>
        </p:nvSpPr>
        <p:spPr>
          <a:xfrm>
            <a:off x="0" y="0"/>
            <a:ext cx="9144000" cy="6411913"/>
          </a:xfrm>
          <a:solidFill>
            <a:srgbClr val="008000"/>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30723"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2052" name="Text Box 4"/>
          <p:cNvSpPr txBox="1">
            <a:spLocks noChangeArrowheads="1"/>
          </p:cNvSpPr>
          <p:nvPr/>
        </p:nvSpPr>
        <p:spPr bwMode="auto">
          <a:xfrm>
            <a:off x="0" y="0"/>
            <a:ext cx="9144000" cy="861774"/>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a:buFontTx/>
              <a:buNone/>
              <a:defRPr/>
            </a:pPr>
            <a:r>
              <a:rPr lang="es-ES" altLang="es-ES" sz="2000" b="1" dirty="0" smtClean="0">
                <a:solidFill>
                  <a:srgbClr val="3333CC"/>
                </a:solidFill>
                <a:latin typeface="Verdana" pitchFamily="34" charset="0"/>
              </a:rPr>
              <a:t>Las fuentes normativas</a:t>
            </a:r>
          </a:p>
          <a:p>
            <a:pPr eaLnBrk="1" hangingPunct="1">
              <a:spcBef>
                <a:spcPct val="50000"/>
              </a:spcBef>
              <a:buFontTx/>
              <a:buNone/>
              <a:defRPr/>
            </a:pPr>
            <a:endParaRPr lang="es-ES" altLang="es-ES" sz="1200" b="1" dirty="0" smtClean="0">
              <a:solidFill>
                <a:srgbClr val="3333CC"/>
              </a:solidFill>
              <a:latin typeface="Verdana" pitchFamily="34" charset="0"/>
            </a:endParaRPr>
          </a:p>
        </p:txBody>
      </p:sp>
      <p:sp>
        <p:nvSpPr>
          <p:cNvPr id="2053" name="Text Box 6"/>
          <p:cNvSpPr txBox="1">
            <a:spLocks noChangeArrowheads="1"/>
          </p:cNvSpPr>
          <p:nvPr/>
        </p:nvSpPr>
        <p:spPr bwMode="auto">
          <a:xfrm>
            <a:off x="0" y="6216650"/>
            <a:ext cx="9144000" cy="641350"/>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buFontTx/>
              <a:buNone/>
              <a:defRPr/>
            </a:pPr>
            <a:endParaRPr lang="es-ES" altLang="es-ES" sz="1000" b="1" dirty="0" smtClean="0">
              <a:solidFill>
                <a:srgbClr val="FFFFFF"/>
              </a:solidFill>
              <a:latin typeface="Verdana" pitchFamily="34" charset="0"/>
            </a:endParaRPr>
          </a:p>
          <a:p>
            <a:pPr algn="r" eaLnBrk="1" hangingPunct="1">
              <a:spcBef>
                <a:spcPct val="0"/>
              </a:spcBef>
              <a:buFontTx/>
              <a:buNone/>
              <a:defRPr/>
            </a:pPr>
            <a:endParaRPr lang="es-ES" altLang="es-ES" sz="1300" b="1" dirty="0" smtClean="0">
              <a:solidFill>
                <a:srgbClr val="000066"/>
              </a:solidFill>
              <a:latin typeface="Verdana" pitchFamily="34" charset="0"/>
            </a:endParaRPr>
          </a:p>
          <a:p>
            <a:pPr algn="r" eaLnBrk="1" hangingPunct="1">
              <a:spcBef>
                <a:spcPct val="0"/>
              </a:spcBef>
              <a:buFontTx/>
              <a:buNone/>
              <a:defRPr/>
            </a:pPr>
            <a:endParaRPr lang="es-ES" altLang="es-ES" sz="1300" b="1" dirty="0" smtClean="0">
              <a:solidFill>
                <a:srgbClr val="000066"/>
              </a:solidFill>
              <a:latin typeface="Verdana" pitchFamily="34" charset="0"/>
            </a:endParaRPr>
          </a:p>
        </p:txBody>
      </p:sp>
      <p:sp>
        <p:nvSpPr>
          <p:cNvPr id="2" name="1 CuadroTexto"/>
          <p:cNvSpPr txBox="1"/>
          <p:nvPr/>
        </p:nvSpPr>
        <p:spPr>
          <a:xfrm>
            <a:off x="250825" y="1628800"/>
            <a:ext cx="8569325" cy="4262705"/>
          </a:xfrm>
          <a:prstGeom prst="rect">
            <a:avLst/>
          </a:prstGeom>
          <a:solidFill>
            <a:srgbClr val="FFFF00"/>
          </a:solidFill>
        </p:spPr>
        <p:txBody>
          <a:bodyPr>
            <a:spAutoFit/>
          </a:bodyPr>
          <a:lstStyle/>
          <a:p>
            <a:pPr marL="177800" lvl="1">
              <a:defRPr/>
            </a:pPr>
            <a:endParaRPr lang="es-ES" sz="115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77800" lvl="1">
              <a:defRPr/>
            </a:pPr>
            <a:r>
              <a:rPr lang="es-ES" sz="1500" b="1" dirty="0">
                <a:solidFill>
                  <a:srgbClr val="002060"/>
                </a:solidFill>
                <a:latin typeface="Verdana" panose="020B0604030504040204" pitchFamily="34" charset="0"/>
                <a:ea typeface="Verdana" panose="020B0604030504040204" pitchFamily="34" charset="0"/>
                <a:cs typeface="Verdana" panose="020B0604030504040204" pitchFamily="34" charset="0"/>
              </a:rPr>
              <a:t>Con carácter básico:</a:t>
            </a:r>
          </a:p>
          <a:p>
            <a:pPr marL="177800" lvl="1">
              <a:defRPr/>
            </a:pPr>
            <a:endParaRPr lang="es-ES" sz="15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47675" lvl="1" indent="-269875">
              <a:buFontTx/>
              <a:buBlip>
                <a:blip r:embed="rId2"/>
              </a:buBlip>
              <a:defRPr/>
            </a:pPr>
            <a:r>
              <a:rPr lang="es-ES" sz="1500" b="1" dirty="0">
                <a:solidFill>
                  <a:srgbClr val="002060"/>
                </a:solidFill>
                <a:latin typeface="Verdana" panose="020B0604030504040204" pitchFamily="34" charset="0"/>
                <a:ea typeface="Verdana" panose="020B0604030504040204" pitchFamily="34" charset="0"/>
                <a:cs typeface="Verdana" panose="020B0604030504040204" pitchFamily="34" charset="0"/>
              </a:rPr>
              <a:t>Real Decreto 1105/2014, de 26 de diciembre </a:t>
            </a:r>
            <a:r>
              <a:rPr lang="es-ES" sz="1500" dirty="0">
                <a:solidFill>
                  <a:srgbClr val="002060"/>
                </a:solidFill>
                <a:latin typeface="Verdana" panose="020B0604030504040204" pitchFamily="34" charset="0"/>
                <a:ea typeface="Verdana" panose="020B0604030504040204" pitchFamily="34" charset="0"/>
                <a:cs typeface="Verdana" panose="020B0604030504040204" pitchFamily="34" charset="0"/>
              </a:rPr>
              <a:t>(BOJA de 3 de enero de 2015), por el que se establece el currículo básico de la Educación Secundaria y del Bachillerato</a:t>
            </a:r>
            <a:r>
              <a:rPr lang="es-ES" sz="15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Corrección de errores en BOE de 13 de febrero de 2017.</a:t>
            </a:r>
            <a:endParaRPr lang="es-ES" sz="15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47675" lvl="1" indent="-269875">
              <a:buFontTx/>
              <a:buBlip>
                <a:blip r:embed="rId2"/>
              </a:buBlip>
              <a:defRPr/>
            </a:pPr>
            <a:endParaRPr lang="es-ES" sz="15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47675" lvl="1" indent="-269875">
              <a:buFontTx/>
              <a:buBlip>
                <a:blip r:embed="rId2"/>
              </a:buBlip>
              <a:defRPr/>
            </a:pPr>
            <a:r>
              <a:rPr lang="es-ES" sz="1500" b="1" dirty="0">
                <a:solidFill>
                  <a:srgbClr val="002060"/>
                </a:solidFill>
                <a:latin typeface="Verdana" panose="020B0604030504040204" pitchFamily="34" charset="0"/>
                <a:ea typeface="Verdana" panose="020B0604030504040204" pitchFamily="34" charset="0"/>
                <a:cs typeface="Verdana" panose="020B0604030504040204" pitchFamily="34" charset="0"/>
              </a:rPr>
              <a:t>Orden ECD/65/2015, de 21 de enero </a:t>
            </a:r>
            <a:r>
              <a:rPr lang="es-ES" sz="1500" dirty="0">
                <a:solidFill>
                  <a:srgbClr val="002060"/>
                </a:solidFill>
                <a:latin typeface="Verdana" panose="020B0604030504040204" pitchFamily="34" charset="0"/>
                <a:ea typeface="Verdana" panose="020B0604030504040204" pitchFamily="34" charset="0"/>
                <a:cs typeface="Verdana" panose="020B0604030504040204" pitchFamily="34" charset="0"/>
              </a:rPr>
              <a:t>(BOE de 29 de enero), por la que se describen las relaciones entre las competencias, los contenidos y los criterios de evaluación de la Educación Primaria, la Educación Secundaria y el Bachillerato</a:t>
            </a:r>
            <a:r>
              <a:rPr lang="es-ES" sz="15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marL="447675" lvl="1" indent="-269875">
              <a:buFontTx/>
              <a:buBlip>
                <a:blip r:embed="rId2"/>
              </a:buBlip>
              <a:defRPr/>
            </a:pPr>
            <a:endParaRPr lang="es-ES" sz="15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47675" lvl="1" indent="-269875">
              <a:buFontTx/>
              <a:buBlip>
                <a:blip r:embed="rId2"/>
              </a:buBlip>
              <a:defRPr/>
            </a:pPr>
            <a:r>
              <a:rPr lang="es-ES" sz="15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Real </a:t>
            </a:r>
            <a:r>
              <a:rPr lang="es-ES" sz="1500" b="1" dirty="0">
                <a:solidFill>
                  <a:srgbClr val="002060"/>
                </a:solidFill>
                <a:latin typeface="Verdana" panose="020B0604030504040204" pitchFamily="34" charset="0"/>
                <a:ea typeface="Verdana" panose="020B0604030504040204" pitchFamily="34" charset="0"/>
                <a:cs typeface="Verdana" panose="020B0604030504040204" pitchFamily="34" charset="0"/>
              </a:rPr>
              <a:t>Decreto 562/2017, de 2 de </a:t>
            </a:r>
            <a:r>
              <a:rPr lang="es-ES" sz="15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junio</a:t>
            </a:r>
            <a:r>
              <a:rPr lang="es-ES" sz="15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s-ES" sz="15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BOE</a:t>
            </a:r>
            <a:r>
              <a:rPr lang="es-ES" sz="15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de 3 de junio), </a:t>
            </a:r>
            <a:r>
              <a:rPr lang="es-ES" sz="1500" dirty="0">
                <a:solidFill>
                  <a:srgbClr val="002060"/>
                </a:solidFill>
                <a:latin typeface="Verdana" panose="020B0604030504040204" pitchFamily="34" charset="0"/>
                <a:ea typeface="Verdana" panose="020B0604030504040204" pitchFamily="34" charset="0"/>
                <a:cs typeface="Verdana" panose="020B0604030504040204" pitchFamily="34" charset="0"/>
              </a:rPr>
              <a:t>por el que se regulan las condiciones </a:t>
            </a:r>
            <a:r>
              <a:rPr lang="es-ES" sz="15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para  </a:t>
            </a:r>
            <a:r>
              <a:rPr lang="es-ES" sz="1500" dirty="0">
                <a:solidFill>
                  <a:srgbClr val="002060"/>
                </a:solidFill>
                <a:latin typeface="Verdana" panose="020B0604030504040204" pitchFamily="34" charset="0"/>
                <a:ea typeface="Verdana" panose="020B0604030504040204" pitchFamily="34" charset="0"/>
                <a:cs typeface="Verdana" panose="020B0604030504040204" pitchFamily="34" charset="0"/>
              </a:rPr>
              <a:t>la  obtención  de  los  títulos  de  Graduado  en  Educación  </a:t>
            </a:r>
            <a:r>
              <a:rPr lang="es-ES" sz="15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Secundaria Obligatoria </a:t>
            </a:r>
            <a:r>
              <a:rPr lang="es-ES" sz="1500" dirty="0">
                <a:solidFill>
                  <a:srgbClr val="002060"/>
                </a:solidFill>
                <a:latin typeface="Verdana" panose="020B0604030504040204" pitchFamily="34" charset="0"/>
                <a:ea typeface="Verdana" panose="020B0604030504040204" pitchFamily="34" charset="0"/>
                <a:cs typeface="Verdana" panose="020B0604030504040204" pitchFamily="34" charset="0"/>
              </a:rPr>
              <a:t>y de Bachiller, de acuerdo con lo dispuesto en el Real Decreto-ley </a:t>
            </a:r>
            <a:r>
              <a:rPr lang="es-ES" sz="15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5/2016</a:t>
            </a:r>
            <a:r>
              <a:rPr lang="es-ES" sz="1500" dirty="0">
                <a:solidFill>
                  <a:srgbClr val="002060"/>
                </a:solidFill>
                <a:latin typeface="Verdana" panose="020B0604030504040204" pitchFamily="34" charset="0"/>
                <a:ea typeface="Verdana" panose="020B0604030504040204" pitchFamily="34" charset="0"/>
                <a:cs typeface="Verdana" panose="020B0604030504040204" pitchFamily="34" charset="0"/>
              </a:rPr>
              <a:t>,  de  9  de  diciembre,  de  medidas  urgentes  para  la </a:t>
            </a:r>
            <a:r>
              <a:rPr lang="es-ES" sz="15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ampliación  </a:t>
            </a:r>
            <a:r>
              <a:rPr lang="es-ES" sz="1500" dirty="0">
                <a:solidFill>
                  <a:srgbClr val="002060"/>
                </a:solidFill>
                <a:latin typeface="Verdana" panose="020B0604030504040204" pitchFamily="34" charset="0"/>
                <a:ea typeface="Verdana" panose="020B0604030504040204" pitchFamily="34" charset="0"/>
                <a:cs typeface="Verdana" panose="020B0604030504040204" pitchFamily="34" charset="0"/>
              </a:rPr>
              <a:t>del  </a:t>
            </a:r>
            <a:r>
              <a:rPr lang="es-ES" sz="15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calendario  </a:t>
            </a:r>
            <a:r>
              <a:rPr lang="es-ES" sz="1500" dirty="0">
                <a:solidFill>
                  <a:srgbClr val="002060"/>
                </a:solidFill>
                <a:latin typeface="Verdana" panose="020B0604030504040204" pitchFamily="34" charset="0"/>
                <a:ea typeface="Verdana" panose="020B0604030504040204" pitchFamily="34" charset="0"/>
                <a:cs typeface="Verdana" panose="020B0604030504040204" pitchFamily="34" charset="0"/>
              </a:rPr>
              <a:t>de  implantación  de  la  Ley  Orgánica  8/2013,  de  9  de  diciembre, </a:t>
            </a:r>
            <a:r>
              <a:rPr lang="es-ES" sz="15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para </a:t>
            </a:r>
            <a:r>
              <a:rPr lang="es-ES" sz="1500" dirty="0">
                <a:solidFill>
                  <a:srgbClr val="002060"/>
                </a:solidFill>
                <a:latin typeface="Verdana" panose="020B0604030504040204" pitchFamily="34" charset="0"/>
                <a:ea typeface="Verdana" panose="020B0604030504040204" pitchFamily="34" charset="0"/>
                <a:cs typeface="Verdana" panose="020B0604030504040204" pitchFamily="34" charset="0"/>
              </a:rPr>
              <a:t>la mejora de la calidad educativa</a:t>
            </a:r>
            <a:r>
              <a:rPr lang="es-ES" sz="15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es-E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47675" lvl="1" indent="-269875">
              <a:buFontTx/>
              <a:buBlip>
                <a:blip r:embed="rId2"/>
              </a:buBlip>
              <a:defRPr/>
            </a:pPr>
            <a:endParaRPr lang="es-ES" sz="115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47675" lvl="1" indent="-269875">
              <a:buFontTx/>
              <a:buBlip>
                <a:blip r:embed="rId2"/>
              </a:buBlip>
              <a:defRPr/>
            </a:pPr>
            <a:endParaRPr lang="es-ES" sz="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055" name="7 CuadroTexto"/>
          <p:cNvSpPr txBox="1">
            <a:spLocks noChangeArrowheads="1"/>
          </p:cNvSpPr>
          <p:nvPr/>
        </p:nvSpPr>
        <p:spPr bwMode="auto">
          <a:xfrm>
            <a:off x="250825" y="1074737"/>
            <a:ext cx="8569325" cy="338138"/>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defRPr/>
            </a:pPr>
            <a:r>
              <a:rPr lang="es-ES" altLang="es-ES" sz="1600" b="1" dirty="0" smtClean="0">
                <a:solidFill>
                  <a:srgbClr val="FFFFFF"/>
                </a:solidFill>
              </a:rPr>
              <a:t>   </a:t>
            </a:r>
            <a:r>
              <a:rPr lang="es-ES" altLang="es-ES" b="1" dirty="0" smtClean="0">
                <a:solidFill>
                  <a:srgbClr val="FFFFFF"/>
                </a:solidFill>
                <a:latin typeface="Verdana" pitchFamily="34" charset="0"/>
                <a:ea typeface="Verdana" pitchFamily="34" charset="0"/>
                <a:cs typeface="Verdana" pitchFamily="34" charset="0"/>
              </a:rPr>
              <a:t>El marco normativo de las enseñanzas del Bachillerato</a:t>
            </a:r>
          </a:p>
        </p:txBody>
      </p:sp>
      <p:sp>
        <p:nvSpPr>
          <p:cNvPr id="8" name="Text Box 6"/>
          <p:cNvSpPr txBox="1">
            <a:spLocks noChangeArrowheads="1"/>
          </p:cNvSpPr>
          <p:nvPr/>
        </p:nvSpPr>
        <p:spPr bwMode="auto">
          <a:xfrm>
            <a:off x="55563" y="6375400"/>
            <a:ext cx="91440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spcBef>
                <a:spcPct val="50000"/>
              </a:spcBef>
              <a:buFontTx/>
              <a:buNone/>
              <a:defRPr/>
            </a:pPr>
            <a:r>
              <a:rPr lang="es-ES_tradnl" altLang="es-ES" sz="1200" b="1" dirty="0" smtClean="0">
                <a:solidFill>
                  <a:srgbClr val="FFFFFF"/>
                </a:solidFill>
                <a:latin typeface="Verdana" pitchFamily="34" charset="0"/>
                <a:cs typeface="+mn-cs"/>
              </a:rPr>
              <a:t>EVALUACIÓN Y TITULACIÓN EN LAS ENSEÑANZAS DEL BACHILLERATO EN ANDALUCÍA</a:t>
            </a:r>
            <a:endParaRPr lang="es-ES_tradnl" altLang="es-ES" sz="1200" dirty="0" smtClean="0">
              <a:solidFill>
                <a:srgbClr val="FFFFFF"/>
              </a:solidFill>
              <a:latin typeface="Verdana" pitchFamily="34" charset="0"/>
              <a:cs typeface="+mn-cs"/>
            </a:endParaRPr>
          </a:p>
        </p:txBody>
      </p:sp>
    </p:spTree>
    <p:extLst>
      <p:ext uri="{BB962C8B-B14F-4D97-AF65-F5344CB8AC3E}">
        <p14:creationId xmlns:p14="http://schemas.microsoft.com/office/powerpoint/2010/main" val="3349528921"/>
      </p:ext>
    </p:extLst>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idx="4294967295"/>
          </p:nvPr>
        </p:nvSpPr>
        <p:spPr>
          <a:xfrm>
            <a:off x="0" y="0"/>
            <a:ext cx="9144000" cy="6411913"/>
          </a:xfrm>
          <a:solidFill>
            <a:srgbClr val="008000"/>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30723"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2052" name="Text Box 4"/>
          <p:cNvSpPr txBox="1">
            <a:spLocks noChangeArrowheads="1"/>
          </p:cNvSpPr>
          <p:nvPr/>
        </p:nvSpPr>
        <p:spPr bwMode="auto">
          <a:xfrm>
            <a:off x="0" y="0"/>
            <a:ext cx="9144000" cy="861774"/>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a:buFontTx/>
              <a:buNone/>
              <a:defRPr/>
            </a:pPr>
            <a:r>
              <a:rPr lang="es-ES" altLang="es-ES" sz="2000" b="1" dirty="0" smtClean="0">
                <a:solidFill>
                  <a:srgbClr val="3333CC"/>
                </a:solidFill>
                <a:latin typeface="Verdana" pitchFamily="34" charset="0"/>
              </a:rPr>
              <a:t>Las fuentes normativas</a:t>
            </a:r>
          </a:p>
          <a:p>
            <a:pPr eaLnBrk="1" hangingPunct="1">
              <a:spcBef>
                <a:spcPct val="50000"/>
              </a:spcBef>
              <a:buFontTx/>
              <a:buNone/>
              <a:defRPr/>
            </a:pPr>
            <a:endParaRPr lang="es-ES" altLang="es-ES" sz="1200" b="1" dirty="0" smtClean="0">
              <a:solidFill>
                <a:srgbClr val="3333CC"/>
              </a:solidFill>
              <a:latin typeface="Verdana" pitchFamily="34" charset="0"/>
            </a:endParaRPr>
          </a:p>
        </p:txBody>
      </p:sp>
      <p:sp>
        <p:nvSpPr>
          <p:cNvPr id="2053" name="Text Box 6"/>
          <p:cNvSpPr txBox="1">
            <a:spLocks noChangeArrowheads="1"/>
          </p:cNvSpPr>
          <p:nvPr/>
        </p:nvSpPr>
        <p:spPr bwMode="auto">
          <a:xfrm>
            <a:off x="0" y="6216650"/>
            <a:ext cx="9144000" cy="641350"/>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buFontTx/>
              <a:buNone/>
              <a:defRPr/>
            </a:pPr>
            <a:endParaRPr lang="es-ES" altLang="es-ES" sz="1000" b="1" dirty="0" smtClean="0">
              <a:solidFill>
                <a:srgbClr val="FFFFFF"/>
              </a:solidFill>
              <a:latin typeface="Verdana" pitchFamily="34" charset="0"/>
            </a:endParaRPr>
          </a:p>
          <a:p>
            <a:pPr algn="r" eaLnBrk="1" hangingPunct="1">
              <a:spcBef>
                <a:spcPct val="0"/>
              </a:spcBef>
              <a:buFontTx/>
              <a:buNone/>
              <a:defRPr/>
            </a:pPr>
            <a:endParaRPr lang="es-ES" altLang="es-ES" sz="1300" b="1" dirty="0" smtClean="0">
              <a:solidFill>
                <a:srgbClr val="000066"/>
              </a:solidFill>
              <a:latin typeface="Verdana" pitchFamily="34" charset="0"/>
            </a:endParaRPr>
          </a:p>
          <a:p>
            <a:pPr algn="r" eaLnBrk="1" hangingPunct="1">
              <a:spcBef>
                <a:spcPct val="0"/>
              </a:spcBef>
              <a:buFontTx/>
              <a:buNone/>
              <a:defRPr/>
            </a:pPr>
            <a:endParaRPr lang="es-ES" altLang="es-ES" sz="1300" b="1" dirty="0" smtClean="0">
              <a:solidFill>
                <a:srgbClr val="000066"/>
              </a:solidFill>
              <a:latin typeface="Verdana" pitchFamily="34" charset="0"/>
            </a:endParaRPr>
          </a:p>
        </p:txBody>
      </p:sp>
      <p:sp>
        <p:nvSpPr>
          <p:cNvPr id="2" name="1 CuadroTexto"/>
          <p:cNvSpPr txBox="1"/>
          <p:nvPr/>
        </p:nvSpPr>
        <p:spPr>
          <a:xfrm>
            <a:off x="250825" y="1628800"/>
            <a:ext cx="8569325" cy="3462486"/>
          </a:xfrm>
          <a:prstGeom prst="rect">
            <a:avLst/>
          </a:prstGeom>
          <a:solidFill>
            <a:srgbClr val="FFFF00"/>
          </a:solidFill>
        </p:spPr>
        <p:txBody>
          <a:bodyPr>
            <a:spAutoFit/>
          </a:bodyPr>
          <a:lstStyle/>
          <a:p>
            <a:pPr marL="177800" lvl="1">
              <a:defRPr/>
            </a:pPr>
            <a:endParaRPr lang="es-ES" sz="115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77800" lvl="1">
              <a:defRPr/>
            </a:pPr>
            <a:endParaRPr lang="es-E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177800" lvl="1">
              <a:defRPr/>
            </a:pPr>
            <a:r>
              <a:rPr lang="es-E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Comunidad Autónoma de Andalucía:</a:t>
            </a:r>
          </a:p>
          <a:p>
            <a:pPr marL="177800" lvl="1">
              <a:defRPr/>
            </a:pPr>
            <a:endPar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47675" lvl="1" indent="-269875">
              <a:buFontTx/>
              <a:buBlip>
                <a:blip r:embed="rId2"/>
              </a:buBlip>
              <a:defRPr/>
            </a:pPr>
            <a:r>
              <a:rPr lang="es-E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Decreto </a:t>
            </a:r>
            <a:r>
              <a:rPr lang="es-ES"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110/2016</a:t>
            </a:r>
            <a:r>
              <a:rPr lang="es-E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 de 14 de </a:t>
            </a:r>
            <a:r>
              <a:rPr lang="es-ES"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junio </a:t>
            </a: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(BOJA de 28 de junio), por el que se establece la ordenación y el currículo </a:t>
            </a:r>
            <a:r>
              <a:rPr lang="es-ES" sz="1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del Bachillerato en </a:t>
            </a: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la Comunidad Autónoma de Andalucía.</a:t>
            </a:r>
          </a:p>
          <a:p>
            <a:pPr marL="447675" lvl="1" indent="-269875">
              <a:buFontTx/>
              <a:buBlip>
                <a:blip r:embed="rId2"/>
              </a:buBlip>
              <a:defRPr/>
            </a:pPr>
            <a:endPar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47675" lvl="1" indent="-269875">
              <a:buFontTx/>
              <a:buBlip>
                <a:blip r:embed="rId2"/>
              </a:buBlip>
              <a:defRPr/>
            </a:pPr>
            <a:r>
              <a:rPr lang="es-E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Orden de 14 de </a:t>
            </a:r>
            <a:r>
              <a:rPr lang="es-ES"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julio </a:t>
            </a:r>
            <a:r>
              <a:rPr lang="es-E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de 2016 </a:t>
            </a: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(BOJA de </a:t>
            </a:r>
            <a:r>
              <a:rPr lang="es-ES" sz="1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29 </a:t>
            </a: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de julio), por la que se desarrolla el currículo correspondiente </a:t>
            </a:r>
            <a:r>
              <a:rPr lang="es-ES" sz="1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al Bachillerato en </a:t>
            </a: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la Comunidad Autónoma de Andalucía, se regulan determinados aspectos de la atención a la diversidad y se establece la ordenación de la evaluación del proceso de aprendizaje del alumnado.</a:t>
            </a:r>
          </a:p>
          <a:p>
            <a:pPr marL="447675" lvl="1" indent="-269875">
              <a:buFontTx/>
              <a:buBlip>
                <a:blip r:embed="rId2"/>
              </a:buBlip>
              <a:defRPr/>
            </a:pPr>
            <a:endParaRPr lang="es-ES" sz="115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47675" lvl="1" indent="-269875">
              <a:buFontTx/>
              <a:buBlip>
                <a:blip r:embed="rId2"/>
              </a:buBlip>
              <a:defRPr/>
            </a:pPr>
            <a:endParaRPr lang="es-ES" sz="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055" name="7 CuadroTexto"/>
          <p:cNvSpPr txBox="1">
            <a:spLocks noChangeArrowheads="1"/>
          </p:cNvSpPr>
          <p:nvPr/>
        </p:nvSpPr>
        <p:spPr bwMode="auto">
          <a:xfrm>
            <a:off x="250825" y="1074737"/>
            <a:ext cx="8569325" cy="338138"/>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defRPr/>
            </a:pPr>
            <a:r>
              <a:rPr lang="es-ES" altLang="es-ES" sz="1600" b="1" dirty="0" smtClean="0">
                <a:solidFill>
                  <a:srgbClr val="FFFFFF"/>
                </a:solidFill>
              </a:rPr>
              <a:t>   </a:t>
            </a:r>
            <a:r>
              <a:rPr lang="es-ES" altLang="es-ES" b="1" dirty="0" smtClean="0">
                <a:solidFill>
                  <a:srgbClr val="FFFFFF"/>
                </a:solidFill>
                <a:latin typeface="Verdana" pitchFamily="34" charset="0"/>
                <a:ea typeface="Verdana" pitchFamily="34" charset="0"/>
                <a:cs typeface="Verdana" pitchFamily="34" charset="0"/>
              </a:rPr>
              <a:t>El marco normativo de las enseñanzas del Bachillerato</a:t>
            </a:r>
          </a:p>
        </p:txBody>
      </p:sp>
    </p:spTree>
    <p:extLst>
      <p:ext uri="{BB962C8B-B14F-4D97-AF65-F5344CB8AC3E}">
        <p14:creationId xmlns:p14="http://schemas.microsoft.com/office/powerpoint/2010/main" val="1760673726"/>
      </p:ext>
    </p:extLst>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0"/>
            <a:ext cx="9144000" cy="836712"/>
          </a:xfrm>
          <a:solidFill>
            <a:srgbClr val="003399"/>
          </a:solidFill>
        </p:spPr>
        <p:txBody>
          <a:bodyPr/>
          <a:lstStyle/>
          <a:p>
            <a:pPr algn="ctr" eaLnBrk="1" hangingPunct="1"/>
            <a:r>
              <a:rPr lang="es-ES" altLang="es-ES" sz="2000" dirty="0" smtClean="0">
                <a:latin typeface="Verdana" pitchFamily="34" charset="0"/>
              </a:rPr>
              <a:t>Sobre qué intercambiar ideas</a:t>
            </a:r>
          </a:p>
        </p:txBody>
      </p:sp>
      <p:sp>
        <p:nvSpPr>
          <p:cNvPr id="9220" name="Text Box 4"/>
          <p:cNvSpPr txBox="1">
            <a:spLocks noChangeArrowheads="1"/>
          </p:cNvSpPr>
          <p:nvPr/>
        </p:nvSpPr>
        <p:spPr bwMode="auto">
          <a:xfrm>
            <a:off x="442218" y="1340768"/>
            <a:ext cx="8424863" cy="437966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7063" indent="-446088"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 typeface="Wingdings" pitchFamily="2" charset="2"/>
              <a:buNone/>
            </a:pPr>
            <a:endParaRPr lang="es-ES" altLang="es-ES" sz="1200" b="1" dirty="0">
              <a:latin typeface="Verdana" pitchFamily="34" charset="0"/>
            </a:endParaRPr>
          </a:p>
          <a:p>
            <a:pPr eaLnBrk="1" hangingPunct="1">
              <a:buFontTx/>
              <a:buBlip>
                <a:blip r:embed="rId2"/>
              </a:buBlip>
            </a:pPr>
            <a:r>
              <a:rPr lang="es-ES" altLang="es-ES" sz="1700" b="1" dirty="0" smtClean="0">
                <a:solidFill>
                  <a:schemeClr val="accent2"/>
                </a:solidFill>
                <a:latin typeface="Verdana" pitchFamily="34" charset="0"/>
              </a:rPr>
              <a:t>De las enseñanzas mínimas al currículo básico del Bachillerato</a:t>
            </a:r>
            <a:endParaRPr lang="es-ES" altLang="es-ES" sz="1700" b="1" dirty="0">
              <a:solidFill>
                <a:schemeClr val="accent2"/>
              </a:solidFill>
              <a:latin typeface="Verdana" pitchFamily="34" charset="0"/>
            </a:endParaRPr>
          </a:p>
          <a:p>
            <a:pPr eaLnBrk="1" hangingPunct="1">
              <a:buFontTx/>
              <a:buNone/>
            </a:pPr>
            <a:endParaRPr lang="es-ES" altLang="es-ES" sz="1200" b="1" dirty="0">
              <a:solidFill>
                <a:schemeClr val="accent2"/>
              </a:solidFill>
              <a:latin typeface="Verdana" pitchFamily="34" charset="0"/>
            </a:endParaRPr>
          </a:p>
          <a:p>
            <a:pPr eaLnBrk="1" hangingPunct="1">
              <a:buFontTx/>
              <a:buBlip>
                <a:blip r:embed="rId2"/>
              </a:buBlip>
            </a:pPr>
            <a:r>
              <a:rPr lang="es-ES" altLang="es-ES" sz="1700" b="1" dirty="0" smtClean="0">
                <a:solidFill>
                  <a:schemeClr val="accent2"/>
                </a:solidFill>
                <a:latin typeface="Verdana" pitchFamily="34" charset="0"/>
              </a:rPr>
              <a:t>Las fuentes normativas</a:t>
            </a:r>
          </a:p>
          <a:p>
            <a:pPr eaLnBrk="1" hangingPunct="1">
              <a:buFontTx/>
              <a:buBlip>
                <a:blip r:embed="rId2"/>
              </a:buBlip>
            </a:pPr>
            <a:endParaRPr lang="es-ES" altLang="es-ES" sz="1200" b="1" dirty="0" smtClean="0">
              <a:solidFill>
                <a:schemeClr val="accent2"/>
              </a:solidFill>
              <a:latin typeface="Verdana" pitchFamily="34" charset="0"/>
            </a:endParaRPr>
          </a:p>
          <a:p>
            <a:pPr eaLnBrk="1" hangingPunct="1">
              <a:buFontTx/>
              <a:buBlip>
                <a:blip r:embed="rId2"/>
              </a:buBlip>
            </a:pPr>
            <a:r>
              <a:rPr lang="es-ES" altLang="es-ES" sz="1700" b="1" dirty="0" smtClean="0">
                <a:solidFill>
                  <a:schemeClr val="accent2"/>
                </a:solidFill>
                <a:latin typeface="Verdana" pitchFamily="34" charset="0"/>
              </a:rPr>
              <a:t>La evaluación en las enseñanzas del Bachillerato en Andalucía</a:t>
            </a:r>
          </a:p>
          <a:p>
            <a:pPr eaLnBrk="1" hangingPunct="1">
              <a:buFontTx/>
              <a:buBlip>
                <a:blip r:embed="rId2"/>
              </a:buBlip>
            </a:pPr>
            <a:endParaRPr lang="es-ES" altLang="es-ES" sz="1200" b="1" dirty="0" smtClean="0">
              <a:solidFill>
                <a:schemeClr val="accent2"/>
              </a:solidFill>
              <a:latin typeface="Verdana" pitchFamily="34" charset="0"/>
            </a:endParaRPr>
          </a:p>
          <a:p>
            <a:pPr eaLnBrk="1" hangingPunct="1">
              <a:buFontTx/>
              <a:buBlip>
                <a:blip r:embed="rId2"/>
              </a:buBlip>
            </a:pPr>
            <a:r>
              <a:rPr lang="es-ES" altLang="es-ES" sz="1700" b="1" dirty="0" smtClean="0">
                <a:solidFill>
                  <a:schemeClr val="accent2"/>
                </a:solidFill>
                <a:latin typeface="Verdana" pitchFamily="34" charset="0"/>
              </a:rPr>
              <a:t>La promoción y titulación del alumnado en las enseñanzas del Bachillerato en Andalucía</a:t>
            </a:r>
          </a:p>
          <a:p>
            <a:pPr eaLnBrk="1" hangingPunct="1">
              <a:buFontTx/>
              <a:buBlip>
                <a:blip r:embed="rId2"/>
              </a:buBlip>
            </a:pPr>
            <a:endParaRPr lang="es-ES" altLang="es-ES" sz="1200" b="1" dirty="0" smtClean="0">
              <a:solidFill>
                <a:schemeClr val="accent2"/>
              </a:solidFill>
              <a:latin typeface="Verdana" pitchFamily="34" charset="0"/>
            </a:endParaRPr>
          </a:p>
          <a:p>
            <a:pPr eaLnBrk="1" hangingPunct="1">
              <a:buFontTx/>
              <a:buBlip>
                <a:blip r:embed="rId2"/>
              </a:buBlip>
            </a:pPr>
            <a:r>
              <a:rPr lang="es-ES" altLang="es-ES" sz="1700" b="1" dirty="0" smtClean="0">
                <a:solidFill>
                  <a:schemeClr val="accent2"/>
                </a:solidFill>
                <a:latin typeface="Verdana" pitchFamily="34" charset="0"/>
              </a:rPr>
              <a:t>Evaluación final del Bachillerato y acceso a la Universidad</a:t>
            </a:r>
            <a:endParaRPr lang="es-ES" altLang="es-ES" sz="1700" b="1" dirty="0">
              <a:solidFill>
                <a:schemeClr val="accent2"/>
              </a:solidFill>
              <a:latin typeface="Verdana" pitchFamily="34" charset="0"/>
            </a:endParaRPr>
          </a:p>
          <a:p>
            <a:pPr eaLnBrk="1" hangingPunct="1">
              <a:buFontTx/>
              <a:buNone/>
            </a:pPr>
            <a:endParaRPr lang="es-ES" altLang="es-ES" sz="1200" b="1" dirty="0">
              <a:solidFill>
                <a:schemeClr val="tx2"/>
              </a:solidFill>
              <a:latin typeface="Verdana" pitchFamily="34" charset="0"/>
            </a:endParaRPr>
          </a:p>
          <a:p>
            <a:pPr eaLnBrk="1" hangingPunct="1">
              <a:buFontTx/>
              <a:buBlip>
                <a:blip r:embed="rId2"/>
              </a:buBlip>
            </a:pPr>
            <a:r>
              <a:rPr lang="es-ES" altLang="es-ES" sz="1700" b="1" dirty="0">
                <a:solidFill>
                  <a:schemeClr val="accent2"/>
                </a:solidFill>
                <a:latin typeface="Verdana" pitchFamily="34" charset="0"/>
              </a:rPr>
              <a:t>La adecuación del proyecto </a:t>
            </a:r>
            <a:r>
              <a:rPr lang="es-ES" altLang="es-ES" sz="1700" b="1" dirty="0" smtClean="0">
                <a:solidFill>
                  <a:schemeClr val="accent2"/>
                </a:solidFill>
                <a:latin typeface="Verdana" pitchFamily="34" charset="0"/>
              </a:rPr>
              <a:t>educativo</a:t>
            </a:r>
          </a:p>
          <a:p>
            <a:pPr eaLnBrk="1" hangingPunct="1">
              <a:buFontTx/>
              <a:buBlip>
                <a:blip r:embed="rId2"/>
              </a:buBlip>
            </a:pPr>
            <a:endParaRPr lang="es-ES" altLang="es-ES" sz="1200" b="1" dirty="0">
              <a:solidFill>
                <a:schemeClr val="accent2"/>
              </a:solidFill>
              <a:latin typeface="Verdana" pitchFamily="34" charset="0"/>
            </a:endParaRPr>
          </a:p>
          <a:p>
            <a:pPr eaLnBrk="1" hangingPunct="1">
              <a:buFontTx/>
              <a:buBlip>
                <a:blip r:embed="rId2"/>
              </a:buBlip>
            </a:pPr>
            <a:r>
              <a:rPr lang="es-ES" altLang="es-ES" sz="1700" b="1" dirty="0" smtClean="0">
                <a:solidFill>
                  <a:schemeClr val="accent2"/>
                </a:solidFill>
                <a:latin typeface="Verdana" pitchFamily="34" charset="0"/>
              </a:rPr>
              <a:t>Las </a:t>
            </a:r>
            <a:r>
              <a:rPr lang="es-ES" altLang="es-ES" sz="1700" b="1" dirty="0">
                <a:solidFill>
                  <a:schemeClr val="accent2"/>
                </a:solidFill>
                <a:latin typeface="Verdana" pitchFamily="34" charset="0"/>
              </a:rPr>
              <a:t>programaciones </a:t>
            </a:r>
            <a:r>
              <a:rPr lang="es-ES" altLang="es-ES" sz="1700" b="1" dirty="0" smtClean="0">
                <a:solidFill>
                  <a:schemeClr val="accent2"/>
                </a:solidFill>
                <a:latin typeface="Verdana" pitchFamily="34" charset="0"/>
              </a:rPr>
              <a:t>didácticas</a:t>
            </a:r>
          </a:p>
          <a:p>
            <a:pPr eaLnBrk="1" hangingPunct="1">
              <a:buFontTx/>
              <a:buBlip>
                <a:blip r:embed="rId2"/>
              </a:buBlip>
            </a:pPr>
            <a:endParaRPr lang="es-ES" altLang="es-ES" sz="1200" b="1" dirty="0">
              <a:latin typeface="Verdana" pitchFamily="34" charset="0"/>
            </a:endParaRPr>
          </a:p>
        </p:txBody>
      </p:sp>
      <p:sp>
        <p:nvSpPr>
          <p:cNvPr id="9221"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chemeClr val="bg1"/>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Tree>
  </p:cSld>
  <p:clrMapOvr>
    <a:masterClrMapping/>
  </p:clrMapOvr>
  <p:transition spd="slow">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43"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44" name="Rectangle 4"/>
          <p:cNvSpPr>
            <a:spLocks noGrp="1" noChangeArrowheads="1"/>
          </p:cNvSpPr>
          <p:nvPr>
            <p:ph type="ctrTitle"/>
          </p:nvPr>
        </p:nvSpPr>
        <p:spPr>
          <a:xfrm>
            <a:off x="0" y="0"/>
            <a:ext cx="9144000" cy="6310313"/>
          </a:xfrm>
          <a:solidFill>
            <a:srgbClr val="CC3300"/>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0245"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46" name="Rectangle 6" descr="20%"/>
          <p:cNvSpPr>
            <a:spLocks noGrp="1" noChangeArrowheads="1"/>
          </p:cNvSpPr>
          <p:nvPr>
            <p:ph type="subTitle" idx="1"/>
          </p:nvPr>
        </p:nvSpPr>
        <p:spPr>
          <a:xfrm>
            <a:off x="0" y="6323013"/>
            <a:ext cx="9144000" cy="534987"/>
          </a:xfrm>
          <a:pattFill prst="pct20">
            <a:fgClr>
              <a:srgbClr val="003399"/>
            </a:fgClr>
            <a:bgClr>
              <a:schemeClr val="bg1"/>
            </a:bgClr>
          </a:pattFill>
        </p:spPr>
        <p:txBody>
          <a:bodyPr/>
          <a:lstStyle/>
          <a:p>
            <a:pPr algn="just" eaLnBrk="1" hangingPunct="1">
              <a:lnSpc>
                <a:spcPct val="80000"/>
              </a:lnSpc>
              <a:tabLst>
                <a:tab pos="8694738" algn="l"/>
              </a:tabLst>
            </a:pPr>
            <a:endParaRPr lang="es-ES" altLang="es-ES" sz="1000" smtClean="0"/>
          </a:p>
          <a:p>
            <a:pPr algn="just" eaLnBrk="1" hangingPunct="1">
              <a:lnSpc>
                <a:spcPct val="80000"/>
              </a:lnSpc>
              <a:tabLst>
                <a:tab pos="8694738" algn="l"/>
              </a:tabLst>
            </a:pPr>
            <a:endParaRPr lang="es-ES" altLang="es-ES" sz="1000" smtClean="0"/>
          </a:p>
          <a:p>
            <a:pPr algn="just" eaLnBrk="1" hangingPunct="1">
              <a:lnSpc>
                <a:spcPct val="80000"/>
              </a:lnSpc>
              <a:tabLst>
                <a:tab pos="8694738" algn="l"/>
              </a:tabLst>
            </a:pPr>
            <a:endParaRPr lang="es-ES" altLang="es-ES" sz="1000" smtClean="0"/>
          </a:p>
        </p:txBody>
      </p:sp>
      <p:sp>
        <p:nvSpPr>
          <p:cNvPr id="10247"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48" name="Text Box 8"/>
          <p:cNvSpPr txBox="1">
            <a:spLocks noChangeArrowheads="1"/>
          </p:cNvSpPr>
          <p:nvPr/>
        </p:nvSpPr>
        <p:spPr bwMode="auto">
          <a:xfrm>
            <a:off x="0" y="0"/>
            <a:ext cx="9144000" cy="703263"/>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pPr>
            <a:endParaRPr lang="es-ES" altLang="es-ES" sz="1600" b="1">
              <a:solidFill>
                <a:srgbClr val="333399"/>
              </a:solidFill>
              <a:latin typeface="Verdana" pitchFamily="34" charset="0"/>
            </a:endParaRPr>
          </a:p>
          <a:p>
            <a:pPr algn="just" eaLnBrk="1" hangingPunct="1">
              <a:spcBef>
                <a:spcPct val="50000"/>
              </a:spcBef>
              <a:buFontTx/>
              <a:buNone/>
            </a:pPr>
            <a:endParaRPr lang="es-ES" altLang="es-ES" sz="1600" b="1">
              <a:solidFill>
                <a:srgbClr val="333399"/>
              </a:solidFill>
              <a:latin typeface="Verdana" pitchFamily="34" charset="0"/>
            </a:endParaRPr>
          </a:p>
        </p:txBody>
      </p:sp>
      <p:sp>
        <p:nvSpPr>
          <p:cNvPr id="10249"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50" name="Text Box 10"/>
          <p:cNvSpPr txBox="1">
            <a:spLocks noChangeArrowheads="1"/>
          </p:cNvSpPr>
          <p:nvPr/>
        </p:nvSpPr>
        <p:spPr bwMode="auto">
          <a:xfrm>
            <a:off x="0" y="6170613"/>
            <a:ext cx="9144000" cy="687387"/>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0251"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52" name="Text Box 12"/>
          <p:cNvSpPr txBox="1">
            <a:spLocks noChangeArrowheads="1"/>
          </p:cNvSpPr>
          <p:nvPr/>
        </p:nvSpPr>
        <p:spPr bwMode="auto">
          <a:xfrm>
            <a:off x="3203575" y="1196975"/>
            <a:ext cx="5616575" cy="153272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defTabSz="2489200" eaLnBrk="0" hangingPunct="0">
              <a:spcBef>
                <a:spcPct val="20000"/>
              </a:spcBef>
              <a:buChar char="•"/>
              <a:defRPr sz="1400">
                <a:solidFill>
                  <a:schemeClr val="tx1"/>
                </a:solidFill>
                <a:latin typeface="Arial" pitchFamily="34" charset="0"/>
              </a:defRPr>
            </a:lvl1pPr>
            <a:lvl2pPr marL="355600" indent="88900" defTabSz="2489200" eaLnBrk="0" hangingPunct="0">
              <a:spcBef>
                <a:spcPct val="20000"/>
              </a:spcBef>
              <a:buChar char="–"/>
              <a:defRPr sz="1400">
                <a:solidFill>
                  <a:schemeClr val="tx1"/>
                </a:solidFill>
                <a:latin typeface="Arial" pitchFamily="34" charset="0"/>
              </a:defRPr>
            </a:lvl2pPr>
            <a:lvl3pPr marL="1536700" indent="-457200" defTabSz="2489200" eaLnBrk="0" hangingPunct="0">
              <a:spcBef>
                <a:spcPct val="20000"/>
              </a:spcBef>
              <a:buChar char="•"/>
              <a:defRPr sz="1400">
                <a:solidFill>
                  <a:schemeClr val="tx1"/>
                </a:solidFill>
                <a:latin typeface="Arial" pitchFamily="34" charset="0"/>
              </a:defRPr>
            </a:lvl3pPr>
            <a:lvl4pPr marL="1828800" indent="-457200" defTabSz="2489200" eaLnBrk="0" hangingPunct="0">
              <a:spcBef>
                <a:spcPct val="20000"/>
              </a:spcBef>
              <a:buChar char="–"/>
              <a:defRPr sz="1400">
                <a:solidFill>
                  <a:schemeClr val="tx1"/>
                </a:solidFill>
                <a:latin typeface="Arial" pitchFamily="34" charset="0"/>
              </a:defRPr>
            </a:lvl4pPr>
            <a:lvl5pPr marL="2286000" indent="-457200" defTabSz="2489200" eaLnBrk="0" hangingPunct="0">
              <a:spcBef>
                <a:spcPct val="20000"/>
              </a:spcBef>
              <a:buChar char="»"/>
              <a:defRPr sz="1400">
                <a:solidFill>
                  <a:schemeClr val="tx1"/>
                </a:solidFill>
                <a:latin typeface="Arial" pitchFamily="34" charset="0"/>
              </a:defRPr>
            </a:lvl5pPr>
            <a:lvl6pPr marL="2743200" indent="-457200" defTabSz="2489200" eaLnBrk="0" fontAlgn="base" hangingPunct="0">
              <a:spcBef>
                <a:spcPct val="20000"/>
              </a:spcBef>
              <a:spcAft>
                <a:spcPct val="0"/>
              </a:spcAft>
              <a:buChar char="»"/>
              <a:defRPr sz="1400">
                <a:solidFill>
                  <a:schemeClr val="tx1"/>
                </a:solidFill>
                <a:latin typeface="Arial" pitchFamily="34" charset="0"/>
              </a:defRPr>
            </a:lvl6pPr>
            <a:lvl7pPr marL="3200400" indent="-457200" defTabSz="2489200" eaLnBrk="0" fontAlgn="base" hangingPunct="0">
              <a:spcBef>
                <a:spcPct val="20000"/>
              </a:spcBef>
              <a:spcAft>
                <a:spcPct val="0"/>
              </a:spcAft>
              <a:buChar char="»"/>
              <a:defRPr sz="1400">
                <a:solidFill>
                  <a:schemeClr val="tx1"/>
                </a:solidFill>
                <a:latin typeface="Arial" pitchFamily="34" charset="0"/>
              </a:defRPr>
            </a:lvl7pPr>
            <a:lvl8pPr marL="3657600" indent="-457200" defTabSz="2489200" eaLnBrk="0" fontAlgn="base" hangingPunct="0">
              <a:spcBef>
                <a:spcPct val="20000"/>
              </a:spcBef>
              <a:spcAft>
                <a:spcPct val="0"/>
              </a:spcAft>
              <a:buChar char="»"/>
              <a:defRPr sz="1400">
                <a:solidFill>
                  <a:schemeClr val="tx1"/>
                </a:solidFill>
                <a:latin typeface="Arial" pitchFamily="34" charset="0"/>
              </a:defRPr>
            </a:lvl8pPr>
            <a:lvl9pPr marL="4114800" indent="-457200" defTabSz="2489200" eaLnBrk="0" fontAlgn="base" hangingPunct="0">
              <a:spcBef>
                <a:spcPct val="20000"/>
              </a:spcBef>
              <a:spcAft>
                <a:spcPct val="0"/>
              </a:spcAft>
              <a:buChar char="»"/>
              <a:defRPr sz="1400">
                <a:solidFill>
                  <a:schemeClr val="tx1"/>
                </a:solidFill>
                <a:latin typeface="Arial" pitchFamily="34" charset="0"/>
              </a:defRPr>
            </a:lvl9pPr>
          </a:lstStyle>
          <a:p>
            <a:pPr algn="r" eaLnBrk="1" hangingPunct="1">
              <a:buFontTx/>
              <a:buNone/>
            </a:pPr>
            <a:r>
              <a:rPr lang="es-ES" altLang="es-ES" sz="2400" b="1" dirty="0" smtClean="0">
                <a:solidFill>
                  <a:srgbClr val="FFFFFF"/>
                </a:solidFill>
                <a:latin typeface="Verdana" pitchFamily="34" charset="0"/>
              </a:rPr>
              <a:t>La evaluación en las enseñanzas del Bachillerato en Andalucía</a:t>
            </a:r>
            <a:endParaRPr lang="es-ES" altLang="es-ES" sz="2400" b="1" dirty="0">
              <a:solidFill>
                <a:srgbClr val="FFFFFF"/>
              </a:solidFill>
              <a:latin typeface="Verdana" pitchFamily="34" charset="0"/>
            </a:endParaRPr>
          </a:p>
          <a:p>
            <a:pPr algn="r" eaLnBrk="1" hangingPunct="1">
              <a:buFontTx/>
              <a:buNone/>
            </a:pPr>
            <a:endParaRPr lang="es-ES" altLang="es-ES" sz="1800" b="1" dirty="0">
              <a:solidFill>
                <a:srgbClr val="FFFFFF"/>
              </a:solidFill>
              <a:latin typeface="Verdana" pitchFamily="34" charset="0"/>
            </a:endParaRPr>
          </a:p>
        </p:txBody>
      </p:sp>
      <p:sp>
        <p:nvSpPr>
          <p:cNvPr id="10253"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pic>
        <p:nvPicPr>
          <p:cNvPr id="10254" name="Picture 14" descr="j01980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513" y="1060450"/>
            <a:ext cx="2659062"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Line 1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56" name="Line 16"/>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Tree>
    <p:extLst>
      <p:ext uri="{BB962C8B-B14F-4D97-AF65-F5344CB8AC3E}">
        <p14:creationId xmlns:p14="http://schemas.microsoft.com/office/powerpoint/2010/main" val="1958636009"/>
      </p:ext>
    </p:extLst>
  </p:cSld>
  <p:clrMapOvr>
    <a:masterClrMapping/>
  </p:clrMapOvr>
  <p:transition spd="slow">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idx="4294967295"/>
          </p:nvPr>
        </p:nvSpPr>
        <p:spPr>
          <a:xfrm>
            <a:off x="0" y="0"/>
            <a:ext cx="9144000" cy="6411913"/>
          </a:xfrm>
          <a:solidFill>
            <a:srgbClr val="008000"/>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32771"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4101" name="Text Box 6"/>
          <p:cNvSpPr txBox="1">
            <a:spLocks noChangeArrowheads="1"/>
          </p:cNvSpPr>
          <p:nvPr/>
        </p:nvSpPr>
        <p:spPr bwMode="auto">
          <a:xfrm>
            <a:off x="0" y="6216650"/>
            <a:ext cx="9144000" cy="641350"/>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buFontTx/>
              <a:buNone/>
              <a:defRPr/>
            </a:pPr>
            <a:endParaRPr lang="es-ES" altLang="es-ES" sz="1000" b="1" dirty="0" smtClean="0">
              <a:solidFill>
                <a:srgbClr val="FFFFFF"/>
              </a:solidFill>
              <a:latin typeface="Verdana" pitchFamily="34" charset="0"/>
            </a:endParaRPr>
          </a:p>
          <a:p>
            <a:pPr algn="r" eaLnBrk="1" hangingPunct="1">
              <a:spcBef>
                <a:spcPct val="0"/>
              </a:spcBef>
              <a:buFontTx/>
              <a:buNone/>
              <a:defRPr/>
            </a:pPr>
            <a:endParaRPr lang="es-ES" altLang="es-ES" sz="1300" b="1" dirty="0" smtClean="0">
              <a:solidFill>
                <a:srgbClr val="000066"/>
              </a:solidFill>
              <a:latin typeface="Verdana" pitchFamily="34" charset="0"/>
            </a:endParaRPr>
          </a:p>
          <a:p>
            <a:pPr algn="r" eaLnBrk="1" hangingPunct="1">
              <a:spcBef>
                <a:spcPct val="0"/>
              </a:spcBef>
              <a:buFontTx/>
              <a:buNone/>
              <a:defRPr/>
            </a:pPr>
            <a:endParaRPr lang="es-ES" altLang="es-ES" sz="1300" b="1" dirty="0" smtClean="0">
              <a:solidFill>
                <a:srgbClr val="000066"/>
              </a:solidFill>
              <a:latin typeface="Verdana" pitchFamily="34" charset="0"/>
            </a:endParaRPr>
          </a:p>
        </p:txBody>
      </p:sp>
      <p:sp>
        <p:nvSpPr>
          <p:cNvPr id="2" name="1 CuadroTexto"/>
          <p:cNvSpPr txBox="1"/>
          <p:nvPr/>
        </p:nvSpPr>
        <p:spPr>
          <a:xfrm>
            <a:off x="250825" y="2133600"/>
            <a:ext cx="8569325" cy="3693319"/>
          </a:xfrm>
          <a:prstGeom prst="rect">
            <a:avLst/>
          </a:prstGeom>
          <a:solidFill>
            <a:srgbClr val="FFFF00"/>
          </a:solidFill>
        </p:spPr>
        <p:txBody>
          <a:bodyPr>
            <a:spAutoFit/>
          </a:bodyPr>
          <a:lstStyle/>
          <a:p>
            <a:pPr>
              <a:defRPr/>
            </a:pPr>
            <a:endParaRPr lang="es-ES"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77800">
              <a:defRPr/>
            </a:pP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a:t>
            </a:r>
            <a:r>
              <a:rPr lang="es-ES" b="1"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Los contenidos, </a:t>
            </a:r>
            <a:r>
              <a:rPr lang="es-ES" b="1" dirty="0">
                <a:solidFill>
                  <a:srgbClr val="C00000"/>
                </a:solidFill>
                <a:latin typeface="Verdana" panose="020B0604030504040204" pitchFamily="34" charset="0"/>
                <a:ea typeface="Verdana" panose="020B0604030504040204" pitchFamily="34" charset="0"/>
                <a:cs typeface="Verdana" panose="020B0604030504040204" pitchFamily="34" charset="0"/>
              </a:rPr>
              <a:t>criterios de evaluación </a:t>
            </a:r>
            <a:r>
              <a:rPr lang="es-ES" b="1"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y </a:t>
            </a:r>
            <a:r>
              <a:rPr lang="es-ES" b="1" dirty="0">
                <a:solidFill>
                  <a:srgbClr val="C00000"/>
                </a:solidFill>
                <a:latin typeface="Verdana" panose="020B0604030504040204" pitchFamily="34" charset="0"/>
                <a:ea typeface="Verdana" panose="020B0604030504040204" pitchFamily="34" charset="0"/>
                <a:cs typeface="Verdana" panose="020B0604030504040204" pitchFamily="34" charset="0"/>
              </a:rPr>
              <a:t>estándares de aprendizaje evaluables </a:t>
            </a:r>
            <a:r>
              <a:rPr lang="es-ES" b="1"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de las </a:t>
            </a:r>
            <a:r>
              <a:rPr lang="es-ES" b="1" dirty="0">
                <a:solidFill>
                  <a:srgbClr val="C00000"/>
                </a:solidFill>
                <a:latin typeface="Verdana" panose="020B0604030504040204" pitchFamily="34" charset="0"/>
                <a:ea typeface="Verdana" panose="020B0604030504040204" pitchFamily="34" charset="0"/>
                <a:cs typeface="Verdana" panose="020B0604030504040204" pitchFamily="34" charset="0"/>
              </a:rPr>
              <a:t>materias del bloque de asignaturas troncales</a:t>
            </a:r>
            <a:r>
              <a:rPr lang="es-ES" b="1"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 </a:t>
            </a: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correspondientes </a:t>
            </a:r>
            <a:r>
              <a:rPr lang="es-ES" dirty="0" smtClean="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al Bachillerato </a:t>
            </a:r>
            <a:r>
              <a:rPr lang="es-ES" b="1" dirty="0" smtClean="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son </a:t>
            </a:r>
            <a:r>
              <a:rPr lang="es-ES" b="1"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los del currículo básico </a:t>
            </a: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fijados para dichas materias en el </a:t>
            </a:r>
            <a:r>
              <a:rPr lang="es-ES" b="1"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Real Decreto 1105/2014</a:t>
            </a: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 de 26 de diciembre, por el que se establece el currículo básico de la </a:t>
            </a:r>
            <a:r>
              <a:rPr lang="es-ES" dirty="0" smtClean="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Educación </a:t>
            </a: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Secundaria Obligatoria y del Bachillerato. En el </a:t>
            </a:r>
            <a:r>
              <a:rPr lang="es-ES" b="1"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Anexo I</a:t>
            </a: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 se formulan los objetivos de las distintas materias y, en su caso, se complementan </a:t>
            </a:r>
            <a:r>
              <a:rPr lang="es-ES" dirty="0" smtClean="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los </a:t>
            </a: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contenidos y criterios de evaluación de las mismas”.</a:t>
            </a:r>
          </a:p>
          <a:p>
            <a:pPr marL="177800">
              <a:defRPr/>
            </a:pPr>
            <a:endPar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endParaRPr>
          </a:p>
          <a:p>
            <a:pPr marL="177800">
              <a:defRPr/>
            </a:pPr>
            <a:r>
              <a:rPr lang="es-ES" sz="1400"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Artículo 2.1 de la Orden de 14 de julio de </a:t>
            </a:r>
            <a:r>
              <a:rPr lang="es-ES" sz="1400" dirty="0" smtClean="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2016</a:t>
            </a:r>
          </a:p>
          <a:p>
            <a:pPr marL="177800">
              <a:defRPr/>
            </a:pPr>
            <a:endParaRPr lang="es-ES" sz="1400" dirty="0" smtClean="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endParaRPr>
          </a:p>
          <a:p>
            <a:pPr marL="177800">
              <a:defRPr/>
            </a:pPr>
            <a:endParaRPr lang="es-ES" sz="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4103" name="7 CuadroTexto"/>
          <p:cNvSpPr txBox="1">
            <a:spLocks noChangeArrowheads="1"/>
          </p:cNvSpPr>
          <p:nvPr/>
        </p:nvSpPr>
        <p:spPr bwMode="auto">
          <a:xfrm>
            <a:off x="219075" y="1554163"/>
            <a:ext cx="8569325" cy="368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defRPr/>
            </a:pPr>
            <a:r>
              <a:rPr lang="es-ES" altLang="es-ES" sz="1600" b="1" dirty="0" smtClean="0">
                <a:solidFill>
                  <a:srgbClr val="FFFFFF"/>
                </a:solidFill>
              </a:rPr>
              <a:t>   </a:t>
            </a:r>
            <a:r>
              <a:rPr lang="es-ES" altLang="es-ES" sz="1800" b="1" dirty="0" smtClean="0">
                <a:solidFill>
                  <a:srgbClr val="FFFFFF"/>
                </a:solidFill>
                <a:latin typeface="Verdana" pitchFamily="34" charset="0"/>
                <a:ea typeface="Verdana" pitchFamily="34" charset="0"/>
                <a:cs typeface="Verdana" pitchFamily="34" charset="0"/>
              </a:rPr>
              <a:t>Aplicación del currículo básico en el Bachillerato</a:t>
            </a:r>
          </a:p>
        </p:txBody>
      </p:sp>
      <p:sp>
        <p:nvSpPr>
          <p:cNvPr id="8" name="Text Box 4"/>
          <p:cNvSpPr txBox="1">
            <a:spLocks noChangeArrowheads="1"/>
          </p:cNvSpPr>
          <p:nvPr/>
        </p:nvSpPr>
        <p:spPr bwMode="auto">
          <a:xfrm>
            <a:off x="0" y="0"/>
            <a:ext cx="9144000" cy="1169551"/>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a:buFontTx/>
              <a:buNone/>
              <a:defRPr/>
            </a:pPr>
            <a:r>
              <a:rPr lang="es-ES" altLang="es-ES" sz="2000" b="1" dirty="0">
                <a:solidFill>
                  <a:srgbClr val="333399"/>
                </a:solidFill>
                <a:latin typeface="Verdana" pitchFamily="34" charset="0"/>
              </a:rPr>
              <a:t>La evaluación en las enseñanzas                                                           del Bachillerato en </a:t>
            </a:r>
            <a:r>
              <a:rPr lang="es-ES" altLang="es-ES" sz="2000" b="1" dirty="0" smtClean="0">
                <a:solidFill>
                  <a:srgbClr val="333399"/>
                </a:solidFill>
                <a:latin typeface="Verdana" pitchFamily="34" charset="0"/>
              </a:rPr>
              <a:t>Andalucía</a:t>
            </a:r>
            <a:endParaRPr lang="es-ES" altLang="es-ES" sz="2000" b="1" dirty="0" smtClean="0">
              <a:solidFill>
                <a:srgbClr val="0033CC"/>
              </a:solidFill>
              <a:latin typeface="Verdana" pitchFamily="34" charset="0"/>
            </a:endParaRPr>
          </a:p>
          <a:p>
            <a:pPr eaLnBrk="1" hangingPunct="1">
              <a:spcBef>
                <a:spcPct val="50000"/>
              </a:spcBef>
              <a:buFontTx/>
              <a:buNone/>
              <a:defRPr/>
            </a:pPr>
            <a:endParaRPr lang="es-ES" altLang="es-ES" sz="1200" b="1" dirty="0" smtClean="0">
              <a:solidFill>
                <a:srgbClr val="CC0000"/>
              </a:solidFill>
              <a:latin typeface="Verdana" pitchFamily="34" charset="0"/>
            </a:endParaRPr>
          </a:p>
        </p:txBody>
      </p:sp>
    </p:spTree>
    <p:extLst>
      <p:ext uri="{BB962C8B-B14F-4D97-AF65-F5344CB8AC3E}">
        <p14:creationId xmlns:p14="http://schemas.microsoft.com/office/powerpoint/2010/main" val="1754934462"/>
      </p:ext>
    </p:extLst>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0" y="0"/>
            <a:ext cx="9144000" cy="6411913"/>
          </a:xfrm>
          <a:solidFill>
            <a:srgbClr val="008000"/>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33795"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5125" name="Text Box 6"/>
          <p:cNvSpPr txBox="1">
            <a:spLocks noChangeArrowheads="1"/>
          </p:cNvSpPr>
          <p:nvPr/>
        </p:nvSpPr>
        <p:spPr bwMode="auto">
          <a:xfrm>
            <a:off x="0" y="6216650"/>
            <a:ext cx="9144000" cy="641350"/>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buFontTx/>
              <a:buNone/>
              <a:defRPr/>
            </a:pPr>
            <a:endParaRPr lang="es-ES" altLang="es-ES" sz="1000" b="1" dirty="0" smtClean="0">
              <a:solidFill>
                <a:srgbClr val="FFFFFF"/>
              </a:solidFill>
              <a:latin typeface="Verdana" pitchFamily="34" charset="0"/>
            </a:endParaRPr>
          </a:p>
          <a:p>
            <a:pPr algn="r" eaLnBrk="1" hangingPunct="1">
              <a:spcBef>
                <a:spcPct val="0"/>
              </a:spcBef>
              <a:buFontTx/>
              <a:buNone/>
              <a:defRPr/>
            </a:pPr>
            <a:endParaRPr lang="es-ES" altLang="es-ES" sz="1300" b="1" dirty="0" smtClean="0">
              <a:solidFill>
                <a:srgbClr val="000066"/>
              </a:solidFill>
              <a:latin typeface="Verdana" pitchFamily="34" charset="0"/>
            </a:endParaRPr>
          </a:p>
          <a:p>
            <a:pPr algn="r" eaLnBrk="1" hangingPunct="1">
              <a:spcBef>
                <a:spcPct val="0"/>
              </a:spcBef>
              <a:buFontTx/>
              <a:buNone/>
              <a:defRPr/>
            </a:pPr>
            <a:endParaRPr lang="es-ES" altLang="es-ES" sz="1300" b="1" dirty="0" smtClean="0">
              <a:solidFill>
                <a:srgbClr val="000066"/>
              </a:solidFill>
              <a:latin typeface="Verdana" pitchFamily="34" charset="0"/>
            </a:endParaRPr>
          </a:p>
        </p:txBody>
      </p:sp>
      <p:sp>
        <p:nvSpPr>
          <p:cNvPr id="2" name="1 CuadroTexto"/>
          <p:cNvSpPr txBox="1"/>
          <p:nvPr/>
        </p:nvSpPr>
        <p:spPr>
          <a:xfrm>
            <a:off x="280988" y="2060575"/>
            <a:ext cx="8569325" cy="3377848"/>
          </a:xfrm>
          <a:prstGeom prst="rect">
            <a:avLst/>
          </a:prstGeom>
          <a:solidFill>
            <a:srgbClr val="FFFF00"/>
          </a:solidFill>
        </p:spPr>
        <p:txBody>
          <a:bodyPr>
            <a:spAutoFit/>
          </a:bodyPr>
          <a:lstStyle/>
          <a:p>
            <a:pPr marL="177800">
              <a:defRPr/>
            </a:pPr>
            <a:endParaRPr lang="es-ES" dirty="0">
              <a:solidFill>
                <a:srgbClr val="000000"/>
              </a:solidFill>
              <a:latin typeface="Arial" charset="0"/>
            </a:endParaRPr>
          </a:p>
          <a:p>
            <a:pPr marL="177800">
              <a:defRPr/>
            </a:pP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a:t>
            </a:r>
            <a:r>
              <a:rPr lang="es-ES" b="1"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Los </a:t>
            </a:r>
            <a:r>
              <a:rPr lang="es-ES" b="1" dirty="0">
                <a:solidFill>
                  <a:srgbClr val="C00000"/>
                </a:solidFill>
                <a:latin typeface="Verdana" panose="020B0604030504040204" pitchFamily="34" charset="0"/>
                <a:ea typeface="Verdana" panose="020B0604030504040204" pitchFamily="34" charset="0"/>
                <a:cs typeface="Verdana" panose="020B0604030504040204" pitchFamily="34" charset="0"/>
              </a:rPr>
              <a:t>criterios de evaluación </a:t>
            </a:r>
            <a:r>
              <a:rPr lang="es-ES" b="1"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y los </a:t>
            </a:r>
            <a:r>
              <a:rPr lang="es-ES" b="1" dirty="0">
                <a:solidFill>
                  <a:srgbClr val="C00000"/>
                </a:solidFill>
                <a:latin typeface="Verdana" panose="020B0604030504040204" pitchFamily="34" charset="0"/>
                <a:ea typeface="Verdana" panose="020B0604030504040204" pitchFamily="34" charset="0"/>
                <a:cs typeface="Verdana" panose="020B0604030504040204" pitchFamily="34" charset="0"/>
              </a:rPr>
              <a:t>estándares de aprendizaje evaluables</a:t>
            </a:r>
            <a:r>
              <a:rPr lang="es-ES" b="1"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 de las </a:t>
            </a:r>
            <a:r>
              <a:rPr lang="es-ES" b="1" dirty="0">
                <a:solidFill>
                  <a:srgbClr val="C00000"/>
                </a:solidFill>
                <a:latin typeface="Verdana" panose="020B0604030504040204" pitchFamily="34" charset="0"/>
                <a:ea typeface="Verdana" panose="020B0604030504040204" pitchFamily="34" charset="0"/>
                <a:cs typeface="Verdana" panose="020B0604030504040204" pitchFamily="34" charset="0"/>
              </a:rPr>
              <a:t>materias del bloque de asignaturas específicas</a:t>
            </a:r>
            <a:r>
              <a:rPr lang="es-ES" b="1"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 </a:t>
            </a: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correspondientes </a:t>
            </a:r>
            <a:r>
              <a:rPr lang="es-ES" dirty="0" smtClean="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al Bachillerato </a:t>
            </a:r>
            <a:r>
              <a:rPr lang="es-ES" b="1" dirty="0" smtClean="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son </a:t>
            </a:r>
            <a:r>
              <a:rPr lang="es-ES" b="1"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los del currículo básico </a:t>
            </a: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fijados para dichas materias en el </a:t>
            </a:r>
            <a:r>
              <a:rPr lang="es-ES" b="1" dirty="0" smtClean="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Real Decreto </a:t>
            </a:r>
            <a:r>
              <a:rPr lang="es-ES" b="1"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1105/2014</a:t>
            </a: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 de 26 de diciembre.  En el </a:t>
            </a:r>
            <a:r>
              <a:rPr lang="es-ES" b="1"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Anexo II </a:t>
            </a:r>
            <a:r>
              <a:rPr lang="es-ES"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se establecen los objetivos y los contenidos de estas materias para toda la etapa y se incorporan y complementan los criterios de evaluación de las materias específicas establecidos en el Real Decreto 1105/2014, de 26 de diciembre.”</a:t>
            </a:r>
          </a:p>
          <a:p>
            <a:pPr>
              <a:defRPr/>
            </a:pPr>
            <a:endParaRPr lang="es-ES"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77800">
              <a:defRPr/>
            </a:pPr>
            <a:r>
              <a:rPr lang="es-ES" sz="1400" dirty="0">
                <a:solidFill>
                  <a:srgbClr val="DAEDEF">
                    <a:lumMod val="25000"/>
                  </a:srgbClr>
                </a:solidFill>
                <a:latin typeface="Verdana" panose="020B0604030504040204" pitchFamily="34" charset="0"/>
                <a:ea typeface="Verdana" panose="020B0604030504040204" pitchFamily="34" charset="0"/>
                <a:cs typeface="Verdana" panose="020B0604030504040204" pitchFamily="34" charset="0"/>
              </a:rPr>
              <a:t>Artículo 2.2 de la Orden de 14 de julio de 2016</a:t>
            </a:r>
          </a:p>
          <a:p>
            <a:pPr marL="177800" lvl="1">
              <a:defRPr/>
            </a:pPr>
            <a:endParaRPr lang="es-ES" sz="115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447675" lvl="1" indent="-269875">
              <a:buFontTx/>
              <a:buBlip>
                <a:blip r:embed="rId2"/>
              </a:buBlip>
              <a:defRPr/>
            </a:pPr>
            <a:endParaRPr lang="es-ES" sz="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127" name="7 CuadroTexto"/>
          <p:cNvSpPr txBox="1">
            <a:spLocks noChangeArrowheads="1"/>
          </p:cNvSpPr>
          <p:nvPr/>
        </p:nvSpPr>
        <p:spPr bwMode="auto">
          <a:xfrm>
            <a:off x="287338" y="1541463"/>
            <a:ext cx="8569325" cy="369887"/>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defRPr/>
            </a:pPr>
            <a:r>
              <a:rPr lang="es-ES" altLang="es-ES" sz="1600" b="1" dirty="0" smtClean="0">
                <a:solidFill>
                  <a:srgbClr val="FFFFFF"/>
                </a:solidFill>
              </a:rPr>
              <a:t>   </a:t>
            </a:r>
            <a:r>
              <a:rPr lang="es-ES" altLang="es-ES" sz="1800" b="1" dirty="0" smtClean="0">
                <a:solidFill>
                  <a:srgbClr val="FFFFFF"/>
                </a:solidFill>
                <a:latin typeface="Verdana" pitchFamily="34" charset="0"/>
                <a:ea typeface="Verdana" pitchFamily="34" charset="0"/>
                <a:cs typeface="Verdana" pitchFamily="34" charset="0"/>
              </a:rPr>
              <a:t>Aplicación del currículo básico en el Bachillerato</a:t>
            </a:r>
          </a:p>
        </p:txBody>
      </p:sp>
      <p:sp>
        <p:nvSpPr>
          <p:cNvPr id="8" name="Text Box 4"/>
          <p:cNvSpPr txBox="1">
            <a:spLocks noChangeArrowheads="1"/>
          </p:cNvSpPr>
          <p:nvPr/>
        </p:nvSpPr>
        <p:spPr bwMode="auto">
          <a:xfrm>
            <a:off x="0" y="0"/>
            <a:ext cx="9144000" cy="1169988"/>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a:buFontTx/>
              <a:buNone/>
              <a:defRPr/>
            </a:pPr>
            <a:r>
              <a:rPr lang="es-ES" altLang="es-ES" sz="2000" b="1" dirty="0" smtClean="0">
                <a:solidFill>
                  <a:srgbClr val="333399"/>
                </a:solidFill>
                <a:latin typeface="Verdana" pitchFamily="34" charset="0"/>
              </a:rPr>
              <a:t>Planificación educativa y nuevas enseñanzas                                        de la Educación Secundaria Obligatoria en Andalucía</a:t>
            </a:r>
            <a:endParaRPr lang="es-ES" altLang="es-ES" sz="2000" b="1" dirty="0" smtClean="0">
              <a:solidFill>
                <a:srgbClr val="0033CC"/>
              </a:solidFill>
              <a:latin typeface="Verdana" pitchFamily="34" charset="0"/>
            </a:endParaRPr>
          </a:p>
          <a:p>
            <a:pPr eaLnBrk="1" hangingPunct="1">
              <a:spcBef>
                <a:spcPct val="50000"/>
              </a:spcBef>
              <a:buFontTx/>
              <a:buNone/>
              <a:defRPr/>
            </a:pPr>
            <a:endParaRPr lang="es-ES" altLang="es-ES" sz="1200" b="1" dirty="0" smtClean="0">
              <a:solidFill>
                <a:srgbClr val="CC0000"/>
              </a:solidFill>
              <a:latin typeface="Verdana" pitchFamily="34" charset="0"/>
            </a:endParaRPr>
          </a:p>
        </p:txBody>
      </p:sp>
    </p:spTree>
    <p:extLst>
      <p:ext uri="{BB962C8B-B14F-4D97-AF65-F5344CB8AC3E}">
        <p14:creationId xmlns:p14="http://schemas.microsoft.com/office/powerpoint/2010/main" val="1220480593"/>
      </p:ext>
    </p:extLst>
  </p:cSld>
  <p:clrMapOvr>
    <a:masterClrMapping/>
  </p:clrMapOvr>
  <p:transition spd="slow">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43011"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43012" name="Rectangle 2"/>
          <p:cNvSpPr>
            <a:spLocks noGrp="1" noChangeArrowheads="1"/>
          </p:cNvSpPr>
          <p:nvPr>
            <p:ph type="ctrTitle" idx="4294967295"/>
          </p:nvPr>
        </p:nvSpPr>
        <p:spPr>
          <a:xfrm>
            <a:off x="-34925" y="0"/>
            <a:ext cx="9144000" cy="6858000"/>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43013"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43014" name="Line 6"/>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43015"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43016"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43017"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43018" name="Line 10"/>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graphicFrame>
        <p:nvGraphicFramePr>
          <p:cNvPr id="43019" name="Object 12"/>
          <p:cNvGraphicFramePr>
            <a:graphicFrameLocks noChangeAspect="1"/>
          </p:cNvGraphicFramePr>
          <p:nvPr>
            <p:extLst>
              <p:ext uri="{D42A27DB-BD31-4B8C-83A1-F6EECF244321}">
                <p14:modId xmlns:p14="http://schemas.microsoft.com/office/powerpoint/2010/main" val="3423308191"/>
              </p:ext>
            </p:extLst>
          </p:nvPr>
        </p:nvGraphicFramePr>
        <p:xfrm>
          <a:off x="19050" y="836712"/>
          <a:ext cx="9124950" cy="5915025"/>
        </p:xfrm>
        <a:graphic>
          <a:graphicData uri="http://schemas.openxmlformats.org/presentationml/2006/ole">
            <mc:AlternateContent xmlns:mc="http://schemas.openxmlformats.org/markup-compatibility/2006">
              <mc:Choice xmlns:v="urn:schemas-microsoft-com:vml" Requires="v">
                <p:oleObj spid="_x0000_s145433" name="Document" r:id="rId3" imgW="9404420" imgH="6114083" progId="Word.Document.8">
                  <p:embed/>
                </p:oleObj>
              </mc:Choice>
              <mc:Fallback>
                <p:oleObj name="Document" r:id="rId3" imgW="9404420" imgH="6114083" progId="Word.Document.8">
                  <p:embed/>
                  <p:pic>
                    <p:nvPicPr>
                      <p:cNvPr id="0" name=""/>
                      <p:cNvPicPr>
                        <a:picLocks noChangeAspect="1" noChangeArrowheads="1"/>
                      </p:cNvPicPr>
                      <p:nvPr/>
                    </p:nvPicPr>
                    <p:blipFill>
                      <a:blip r:embed="rId4"/>
                      <a:srcRect/>
                      <a:stretch>
                        <a:fillRect/>
                      </a:stretch>
                    </p:blipFill>
                    <p:spPr bwMode="auto">
                      <a:xfrm>
                        <a:off x="19050" y="836712"/>
                        <a:ext cx="9124950"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 Box 4"/>
          <p:cNvSpPr txBox="1">
            <a:spLocks noChangeArrowheads="1"/>
          </p:cNvSpPr>
          <p:nvPr/>
        </p:nvSpPr>
        <p:spPr bwMode="auto">
          <a:xfrm>
            <a:off x="0" y="0"/>
            <a:ext cx="9144000" cy="663258"/>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a:buFontTx/>
              <a:buNone/>
              <a:defRPr/>
            </a:pPr>
            <a:r>
              <a:rPr lang="es-ES" altLang="es-ES" sz="1800" b="1" dirty="0" smtClean="0">
                <a:solidFill>
                  <a:srgbClr val="333399"/>
                </a:solidFill>
                <a:latin typeface="Verdana" pitchFamily="34" charset="0"/>
              </a:rPr>
              <a:t>La evaluación en las enseñanzas del Bachillerato en Andalucía</a:t>
            </a:r>
            <a:endParaRPr lang="es-ES" altLang="es-ES" sz="1800" b="1" dirty="0" smtClean="0">
              <a:solidFill>
                <a:srgbClr val="0033CC"/>
              </a:solidFill>
              <a:latin typeface="Verdana" pitchFamily="34" charset="0"/>
            </a:endParaRPr>
          </a:p>
          <a:p>
            <a:pPr eaLnBrk="1" hangingPunct="1">
              <a:spcBef>
                <a:spcPct val="50000"/>
              </a:spcBef>
              <a:buFontTx/>
              <a:buNone/>
              <a:defRPr/>
            </a:pPr>
            <a:endParaRPr lang="es-ES" altLang="es-ES" sz="500" b="1" dirty="0" smtClean="0">
              <a:solidFill>
                <a:srgbClr val="CC0000"/>
              </a:solidFill>
              <a:latin typeface="Verdana" pitchFamily="34" charset="0"/>
            </a:endParaRPr>
          </a:p>
        </p:txBody>
      </p:sp>
    </p:spTree>
    <p:extLst>
      <p:ext uri="{BB962C8B-B14F-4D97-AF65-F5344CB8AC3E}">
        <p14:creationId xmlns:p14="http://schemas.microsoft.com/office/powerpoint/2010/main" val="3394217628"/>
      </p:ext>
    </p:extLst>
  </p:cSld>
  <p:clrMapOvr>
    <a:masterClrMapping/>
  </p:clrMapOvr>
  <p:transition spd="slow">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graphicFrame>
        <p:nvGraphicFramePr>
          <p:cNvPr id="2" name="1 Objeto"/>
          <p:cNvGraphicFramePr>
            <a:graphicFrameLocks noChangeAspect="1"/>
          </p:cNvGraphicFramePr>
          <p:nvPr>
            <p:extLst>
              <p:ext uri="{D42A27DB-BD31-4B8C-83A1-F6EECF244321}">
                <p14:modId xmlns:p14="http://schemas.microsoft.com/office/powerpoint/2010/main" val="3725272898"/>
              </p:ext>
            </p:extLst>
          </p:nvPr>
        </p:nvGraphicFramePr>
        <p:xfrm>
          <a:off x="438150" y="1028700"/>
          <a:ext cx="8372475" cy="5067300"/>
        </p:xfrm>
        <a:graphic>
          <a:graphicData uri="http://schemas.openxmlformats.org/presentationml/2006/ole">
            <mc:AlternateContent xmlns:mc="http://schemas.openxmlformats.org/markup-compatibility/2006">
              <mc:Choice xmlns:v="urn:schemas-microsoft-com:vml" Requires="v">
                <p:oleObj spid="_x0000_s141362" name="Documento" r:id="rId3" imgW="7000773" imgH="4224324" progId="Word.Document.12">
                  <p:embed/>
                </p:oleObj>
              </mc:Choice>
              <mc:Fallback>
                <p:oleObj name="Documento" r:id="rId3" imgW="7000773" imgH="4224324" progId="Word.Document.12">
                  <p:embed/>
                  <p:pic>
                    <p:nvPicPr>
                      <p:cNvPr id="0" name="1 Objeto"/>
                      <p:cNvPicPr>
                        <a:picLocks noChangeAspect="1" noChangeArrowheads="1"/>
                      </p:cNvPicPr>
                      <p:nvPr/>
                    </p:nvPicPr>
                    <p:blipFill>
                      <a:blip r:embed="rId4"/>
                      <a:srcRect/>
                      <a:stretch>
                        <a:fillRect/>
                      </a:stretch>
                    </p:blipFill>
                    <p:spPr bwMode="auto">
                      <a:xfrm>
                        <a:off x="438150" y="1028700"/>
                        <a:ext cx="8372475"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270619" y="2204864"/>
            <a:ext cx="8713788" cy="3262432"/>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000" b="1" dirty="0" smtClean="0">
                <a:solidFill>
                  <a:srgbClr val="333399"/>
                </a:solidFill>
                <a:latin typeface="Verdana" pitchFamily="34" charset="0"/>
                <a:cs typeface="+mn-cs"/>
              </a:rPr>
              <a:t>“</a:t>
            </a:r>
            <a:r>
              <a:rPr lang="es-ES" altLang="es-ES" sz="2000" b="1" dirty="0" smtClean="0">
                <a:solidFill>
                  <a:srgbClr val="CC3300"/>
                </a:solidFill>
                <a:latin typeface="Verdana" pitchFamily="34" charset="0"/>
                <a:cs typeface="+mn-cs"/>
              </a:rPr>
              <a:t>En  </a:t>
            </a:r>
            <a:r>
              <a:rPr lang="es-ES" altLang="es-ES" sz="2000" b="1" dirty="0">
                <a:solidFill>
                  <a:srgbClr val="CC3300"/>
                </a:solidFill>
                <a:latin typeface="Verdana" pitchFamily="34" charset="0"/>
                <a:cs typeface="+mn-cs"/>
              </a:rPr>
              <a:t>aplicación  del  carácter  formativo  de  la  evaluación </a:t>
            </a:r>
            <a:r>
              <a:rPr lang="es-ES" altLang="es-ES" sz="2000" b="1" dirty="0">
                <a:solidFill>
                  <a:srgbClr val="333399"/>
                </a:solidFill>
                <a:latin typeface="Verdana" pitchFamily="34" charset="0"/>
                <a:cs typeface="+mn-cs"/>
              </a:rPr>
              <a:t> y  desde  su  consideración  como  instrumento </a:t>
            </a:r>
            <a:r>
              <a:rPr lang="es-ES" altLang="es-ES" sz="2000" b="1" dirty="0" smtClean="0">
                <a:solidFill>
                  <a:srgbClr val="333399"/>
                </a:solidFill>
                <a:latin typeface="Verdana" pitchFamily="34" charset="0"/>
                <a:cs typeface="+mn-cs"/>
              </a:rPr>
              <a:t>para </a:t>
            </a:r>
            <a:r>
              <a:rPr lang="es-ES" altLang="es-ES" sz="2000" b="1" dirty="0">
                <a:solidFill>
                  <a:srgbClr val="333399"/>
                </a:solidFill>
                <a:latin typeface="Verdana" pitchFamily="34" charset="0"/>
                <a:cs typeface="+mn-cs"/>
              </a:rPr>
              <a:t>la mejora, el profesorado evaluará tanto los aprendizajes del alumnado como los procesos de enseñanza y </a:t>
            </a:r>
            <a:r>
              <a:rPr lang="es-ES" altLang="es-ES" sz="2000" b="1" dirty="0" smtClean="0">
                <a:solidFill>
                  <a:srgbClr val="333399"/>
                </a:solidFill>
                <a:latin typeface="Verdana" pitchFamily="34" charset="0"/>
                <a:cs typeface="+mn-cs"/>
              </a:rPr>
              <a:t>su </a:t>
            </a:r>
            <a:r>
              <a:rPr lang="es-ES" altLang="es-ES" sz="2000" b="1" dirty="0">
                <a:solidFill>
                  <a:srgbClr val="333399"/>
                </a:solidFill>
                <a:latin typeface="Verdana" pitchFamily="34" charset="0"/>
                <a:cs typeface="+mn-cs"/>
              </a:rPr>
              <a:t>propia práctica docente, para lo que establecerá </a:t>
            </a:r>
            <a:r>
              <a:rPr lang="es-ES" altLang="es-ES" sz="2000" b="1" dirty="0">
                <a:solidFill>
                  <a:srgbClr val="CC3300"/>
                </a:solidFill>
                <a:latin typeface="Verdana" pitchFamily="34" charset="0"/>
                <a:cs typeface="+mn-cs"/>
              </a:rPr>
              <a:t>indicadores de logro en las programaciones </a:t>
            </a:r>
            <a:r>
              <a:rPr lang="es-ES" altLang="es-ES" sz="2000" b="1" dirty="0" smtClean="0">
                <a:solidFill>
                  <a:srgbClr val="CC3300"/>
                </a:solidFill>
                <a:latin typeface="Verdana" pitchFamily="34" charset="0"/>
                <a:cs typeface="+mn-cs"/>
              </a:rPr>
              <a:t>didácticas</a:t>
            </a:r>
            <a:r>
              <a:rPr lang="es-ES" altLang="es-ES" sz="2000" b="1" dirty="0" smtClean="0">
                <a:solidFill>
                  <a:srgbClr val="333399"/>
                </a:solidFill>
                <a:latin typeface="Verdana" pitchFamily="34" charset="0"/>
                <a:cs typeface="+mn-cs"/>
              </a:rPr>
              <a:t>”. </a:t>
            </a:r>
          </a:p>
          <a:p>
            <a:pPr marL="85725" indent="0">
              <a:spcBef>
                <a:spcPct val="20000"/>
              </a:spcBef>
              <a:tabLst>
                <a:tab pos="447675" algn="l"/>
              </a:tabLst>
              <a:defRPr/>
            </a:pPr>
            <a:r>
              <a:rPr lang="es-ES" altLang="es-ES" sz="2000" b="1" dirty="0" smtClean="0">
                <a:solidFill>
                  <a:srgbClr val="333399"/>
                </a:solidFill>
                <a:latin typeface="Verdana" pitchFamily="34" charset="0"/>
                <a:cs typeface="+mn-cs"/>
              </a:rPr>
              <a:t>    </a:t>
            </a:r>
            <a:r>
              <a:rPr lang="es-ES" altLang="es-ES" sz="1400" i="1" dirty="0" smtClean="0">
                <a:solidFill>
                  <a:srgbClr val="333399"/>
                </a:solidFill>
                <a:latin typeface="Verdana" pitchFamily="34" charset="0"/>
                <a:cs typeface="+mn-cs"/>
              </a:rPr>
              <a:t>Art. 16.3. del Decreto 110/2016, de 14 de junio</a:t>
            </a:r>
          </a:p>
          <a:p>
            <a:pPr marL="261937" indent="0">
              <a:spcBef>
                <a:spcPct val="20000"/>
              </a:spcBef>
              <a:defRPr/>
            </a:pPr>
            <a:r>
              <a:rPr lang="es-ES" altLang="es-ES" sz="2000" b="1" dirty="0" smtClean="0">
                <a:solidFill>
                  <a:srgbClr val="000000"/>
                </a:solidFill>
                <a:latin typeface="Verdana" pitchFamily="34" charset="0"/>
                <a:cs typeface="+mn-cs"/>
              </a:rPr>
              <a:t> </a:t>
            </a: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270669" y="1525434"/>
            <a:ext cx="8713788"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Indicadores de logro en las programaciones didácticas</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4297105"/>
      </p:ext>
    </p:extLst>
  </p:cSld>
  <p:clrMapOvr>
    <a:masterClrMapping/>
  </p:clrMapOvr>
  <p:transition spd="slow">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267221" y="1916832"/>
            <a:ext cx="8713788" cy="2776145"/>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200" b="1" dirty="0">
                <a:solidFill>
                  <a:srgbClr val="333399"/>
                </a:solidFill>
                <a:latin typeface="Verdana" pitchFamily="34" charset="0"/>
                <a:cs typeface="+mn-cs"/>
              </a:rPr>
              <a:t>Los referentes para la comprobación del grado de </a:t>
            </a:r>
            <a:r>
              <a:rPr lang="es-ES" altLang="es-ES" sz="2200" b="1" dirty="0" smtClean="0">
                <a:solidFill>
                  <a:srgbClr val="333399"/>
                </a:solidFill>
                <a:latin typeface="Verdana" pitchFamily="34" charset="0"/>
                <a:cs typeface="+mn-cs"/>
              </a:rPr>
              <a:t>adquisición </a:t>
            </a:r>
            <a:r>
              <a:rPr lang="es-ES" altLang="es-ES" sz="2200" b="1" dirty="0">
                <a:solidFill>
                  <a:srgbClr val="333399"/>
                </a:solidFill>
                <a:latin typeface="Verdana" pitchFamily="34" charset="0"/>
                <a:cs typeface="+mn-cs"/>
              </a:rPr>
              <a:t>de las competencias clave y el logro </a:t>
            </a:r>
            <a:r>
              <a:rPr lang="es-ES" altLang="es-ES" sz="2200" b="1" dirty="0" smtClean="0">
                <a:solidFill>
                  <a:srgbClr val="333399"/>
                </a:solidFill>
                <a:latin typeface="Verdana" pitchFamily="34" charset="0"/>
                <a:cs typeface="+mn-cs"/>
              </a:rPr>
              <a:t>de  </a:t>
            </a:r>
            <a:r>
              <a:rPr lang="es-ES" altLang="es-ES" sz="2200" b="1" dirty="0">
                <a:solidFill>
                  <a:srgbClr val="333399"/>
                </a:solidFill>
                <a:latin typeface="Verdana" pitchFamily="34" charset="0"/>
                <a:cs typeface="+mn-cs"/>
              </a:rPr>
              <a:t>los  objetivos  de  la  etapa  en  las  evaluaciones  continua  y  final  de  las  distintas  materias  son  los  </a:t>
            </a:r>
            <a:r>
              <a:rPr lang="es-ES" altLang="es-ES" sz="2200" b="1" dirty="0">
                <a:solidFill>
                  <a:srgbClr val="CC3300"/>
                </a:solidFill>
                <a:latin typeface="Verdana" pitchFamily="34" charset="0"/>
                <a:cs typeface="+mn-cs"/>
              </a:rPr>
              <a:t>criterios  </a:t>
            </a:r>
            <a:r>
              <a:rPr lang="es-ES" altLang="es-ES" sz="2200" b="1" dirty="0" smtClean="0">
                <a:solidFill>
                  <a:srgbClr val="CC3300"/>
                </a:solidFill>
                <a:latin typeface="Verdana" pitchFamily="34" charset="0"/>
                <a:cs typeface="+mn-cs"/>
              </a:rPr>
              <a:t>de evaluación </a:t>
            </a:r>
            <a:r>
              <a:rPr lang="es-ES" altLang="es-ES" sz="2200" b="1" dirty="0">
                <a:solidFill>
                  <a:srgbClr val="333399"/>
                </a:solidFill>
                <a:latin typeface="Verdana" pitchFamily="34" charset="0"/>
                <a:cs typeface="+mn-cs"/>
              </a:rPr>
              <a:t>y su concreción en los </a:t>
            </a:r>
            <a:r>
              <a:rPr lang="es-ES" altLang="es-ES" sz="2200" b="1" dirty="0">
                <a:solidFill>
                  <a:srgbClr val="CC3300"/>
                </a:solidFill>
                <a:latin typeface="Verdana" pitchFamily="34" charset="0"/>
                <a:cs typeface="+mn-cs"/>
              </a:rPr>
              <a:t>estándares de </a:t>
            </a:r>
            <a:r>
              <a:rPr lang="es-ES" altLang="es-ES" sz="2200" b="1" dirty="0" smtClean="0">
                <a:solidFill>
                  <a:srgbClr val="CC3300"/>
                </a:solidFill>
                <a:latin typeface="Verdana" pitchFamily="34" charset="0"/>
                <a:cs typeface="+mn-cs"/>
              </a:rPr>
              <a:t>aprendizaje evaluables</a:t>
            </a:r>
            <a:r>
              <a:rPr lang="es-ES" altLang="es-ES" sz="2200" b="1" dirty="0" smtClean="0">
                <a:solidFill>
                  <a:srgbClr val="333399"/>
                </a:solidFill>
                <a:latin typeface="Verdana" pitchFamily="34" charset="0"/>
                <a:cs typeface="+mn-cs"/>
              </a:rPr>
              <a:t>.</a:t>
            </a:r>
            <a:endParaRPr lang="es-ES" altLang="es-ES" sz="2200" b="1" dirty="0">
              <a:solidFill>
                <a:srgbClr val="333399"/>
              </a:solidFill>
              <a:latin typeface="Verdana" pitchFamily="34" charset="0"/>
              <a:cs typeface="+mn-cs"/>
            </a:endParaRPr>
          </a:p>
          <a:p>
            <a:pPr marL="85725" indent="0">
              <a:spcBef>
                <a:spcPct val="20000"/>
              </a:spcBef>
              <a:tabLst>
                <a:tab pos="447675" algn="l"/>
              </a:tabLst>
              <a:defRPr/>
            </a:pPr>
            <a:endParaRPr lang="es-ES" altLang="es-ES" sz="20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267221" y="1300085"/>
            <a:ext cx="8713788"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Referentes de la evaluación</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29249951"/>
      </p:ext>
    </p:extLst>
  </p:cSld>
  <p:clrMapOvr>
    <a:masterClrMapping/>
  </p:clrMapOvr>
  <p:transition spd="slow">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267221" y="1844824"/>
            <a:ext cx="8713788" cy="3730252"/>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200" b="1" dirty="0" smtClean="0">
                <a:solidFill>
                  <a:srgbClr val="333399"/>
                </a:solidFill>
                <a:latin typeface="Verdana" pitchFamily="34" charset="0"/>
                <a:cs typeface="+mn-cs"/>
              </a:rPr>
              <a:t>Asimismo</a:t>
            </a:r>
            <a:r>
              <a:rPr lang="es-ES" altLang="es-ES" sz="2200" b="1" dirty="0">
                <a:solidFill>
                  <a:srgbClr val="333399"/>
                </a:solidFill>
                <a:latin typeface="Verdana" pitchFamily="34" charset="0"/>
                <a:cs typeface="+mn-cs"/>
              </a:rPr>
              <a:t>, para la evaluación del alumnado se </a:t>
            </a:r>
            <a:r>
              <a:rPr lang="es-ES" altLang="es-ES" sz="2200" b="1" dirty="0" smtClean="0">
                <a:solidFill>
                  <a:srgbClr val="333399"/>
                </a:solidFill>
                <a:latin typeface="Verdana" pitchFamily="34" charset="0"/>
                <a:cs typeface="+mn-cs"/>
              </a:rPr>
              <a:t>tendrán </a:t>
            </a:r>
            <a:r>
              <a:rPr lang="es-ES" altLang="es-ES" sz="2200" b="1" dirty="0">
                <a:solidFill>
                  <a:srgbClr val="333399"/>
                </a:solidFill>
                <a:latin typeface="Verdana" pitchFamily="34" charset="0"/>
                <a:cs typeface="+mn-cs"/>
              </a:rPr>
              <a:t>en consideración los </a:t>
            </a:r>
            <a:r>
              <a:rPr lang="es-ES" altLang="es-ES" sz="2200" b="1" dirty="0">
                <a:solidFill>
                  <a:srgbClr val="CC3300"/>
                </a:solidFill>
                <a:latin typeface="Verdana" pitchFamily="34" charset="0"/>
                <a:cs typeface="+mn-cs"/>
              </a:rPr>
              <a:t>criterios y procedimientos </a:t>
            </a:r>
            <a:r>
              <a:rPr lang="es-ES" altLang="es-ES" sz="2200" b="1" dirty="0" smtClean="0">
                <a:solidFill>
                  <a:srgbClr val="CC3300"/>
                </a:solidFill>
                <a:latin typeface="Verdana" pitchFamily="34" charset="0"/>
                <a:cs typeface="+mn-cs"/>
              </a:rPr>
              <a:t>de evaluación  </a:t>
            </a:r>
            <a:r>
              <a:rPr lang="es-ES" altLang="es-ES" sz="2200" b="1" dirty="0">
                <a:solidFill>
                  <a:srgbClr val="CC3300"/>
                </a:solidFill>
                <a:latin typeface="Verdana" pitchFamily="34" charset="0"/>
                <a:cs typeface="+mn-cs"/>
              </a:rPr>
              <a:t>y  promoción  del  alumnado  incluidos  en  el  proyecto  educativo  del  centro</a:t>
            </a:r>
            <a:r>
              <a:rPr lang="es-ES" altLang="es-ES" sz="2200" b="1" dirty="0" smtClean="0">
                <a:solidFill>
                  <a:srgbClr val="333399"/>
                </a:solidFill>
                <a:latin typeface="Verdana" pitchFamily="34" charset="0"/>
                <a:cs typeface="+mn-cs"/>
              </a:rPr>
              <a:t>, </a:t>
            </a:r>
            <a:r>
              <a:rPr lang="es-ES" altLang="es-ES" sz="2200" b="1" dirty="0">
                <a:solidFill>
                  <a:srgbClr val="333399"/>
                </a:solidFill>
                <a:latin typeface="Verdana" pitchFamily="34" charset="0"/>
                <a:cs typeface="+mn-cs"/>
              </a:rPr>
              <a:t>así como los </a:t>
            </a:r>
            <a:r>
              <a:rPr lang="es-ES" altLang="es-ES" sz="2200" b="1" dirty="0">
                <a:solidFill>
                  <a:srgbClr val="CC3300"/>
                </a:solidFill>
                <a:latin typeface="Verdana" pitchFamily="34" charset="0"/>
                <a:cs typeface="+mn-cs"/>
              </a:rPr>
              <a:t>criterios de calificación incluidos </a:t>
            </a:r>
            <a:r>
              <a:rPr lang="es-ES" altLang="es-ES" sz="2200" b="1" dirty="0" smtClean="0">
                <a:solidFill>
                  <a:srgbClr val="CC3300"/>
                </a:solidFill>
                <a:latin typeface="Verdana" pitchFamily="34" charset="0"/>
                <a:cs typeface="+mn-cs"/>
              </a:rPr>
              <a:t>en </a:t>
            </a:r>
            <a:r>
              <a:rPr lang="es-ES" altLang="es-ES" sz="2200" b="1" dirty="0">
                <a:solidFill>
                  <a:srgbClr val="CC3300"/>
                </a:solidFill>
                <a:latin typeface="Verdana" pitchFamily="34" charset="0"/>
                <a:cs typeface="+mn-cs"/>
              </a:rPr>
              <a:t>las programaciones didácticas de las </a:t>
            </a:r>
            <a:r>
              <a:rPr lang="es-ES" altLang="es-ES" sz="2200" b="1" dirty="0" smtClean="0">
                <a:solidFill>
                  <a:srgbClr val="CC3300"/>
                </a:solidFill>
                <a:latin typeface="Verdana" pitchFamily="34" charset="0"/>
                <a:cs typeface="+mn-cs"/>
              </a:rPr>
              <a:t>materias</a:t>
            </a:r>
            <a:r>
              <a:rPr lang="es-ES" altLang="es-ES" sz="2200" b="1" dirty="0" smtClean="0">
                <a:solidFill>
                  <a:srgbClr val="333399"/>
                </a:solidFill>
                <a:latin typeface="Verdana" pitchFamily="34" charset="0"/>
                <a:cs typeface="+mn-cs"/>
              </a:rPr>
              <a:t>. </a:t>
            </a:r>
          </a:p>
          <a:p>
            <a:pPr marL="85725" indent="0">
              <a:spcBef>
                <a:spcPts val="0"/>
              </a:spcBef>
              <a:tabLst>
                <a:tab pos="447675" algn="l"/>
              </a:tabLst>
              <a:defRPr/>
            </a:pPr>
            <a:r>
              <a:rPr lang="es-ES" altLang="es-ES" sz="2000" b="1" dirty="0" smtClean="0">
                <a:solidFill>
                  <a:srgbClr val="333399"/>
                </a:solidFill>
                <a:latin typeface="Verdana" pitchFamily="34" charset="0"/>
                <a:cs typeface="+mn-cs"/>
              </a:rPr>
              <a:t>    </a:t>
            </a:r>
          </a:p>
          <a:p>
            <a:pPr marL="85725" indent="0">
              <a:spcBef>
                <a:spcPts val="0"/>
              </a:spcBef>
              <a:tabLst>
                <a:tab pos="447675" algn="l"/>
              </a:tabLst>
              <a:defRPr/>
            </a:pPr>
            <a:r>
              <a:rPr lang="es-ES" altLang="es-ES" sz="2000" b="1" i="1" dirty="0">
                <a:solidFill>
                  <a:srgbClr val="333399"/>
                </a:solidFill>
                <a:latin typeface="Verdana" pitchFamily="34" charset="0"/>
                <a:cs typeface="+mn-cs"/>
              </a:rPr>
              <a:t> </a:t>
            </a:r>
            <a:r>
              <a:rPr lang="es-ES" altLang="es-ES" sz="2000" b="1" i="1" dirty="0" smtClean="0">
                <a:solidFill>
                  <a:srgbClr val="333399"/>
                </a:solidFill>
                <a:latin typeface="Verdana" pitchFamily="34" charset="0"/>
                <a:cs typeface="+mn-cs"/>
              </a:rPr>
              <a:t>   </a:t>
            </a:r>
            <a:r>
              <a:rPr lang="es-ES" altLang="es-ES" sz="1400" i="1" dirty="0" smtClean="0">
                <a:solidFill>
                  <a:srgbClr val="333399"/>
                </a:solidFill>
                <a:latin typeface="Verdana" pitchFamily="34" charset="0"/>
                <a:cs typeface="+mn-cs"/>
              </a:rPr>
              <a:t>Art. 17 de la Orden de 14 de julio de 2016</a:t>
            </a:r>
            <a:endParaRPr lang="es-ES" altLang="es-ES" sz="1000" i="1" dirty="0" smtClean="0">
              <a:solidFill>
                <a:srgbClr val="333399"/>
              </a:solidFill>
              <a:latin typeface="Verdana" pitchFamily="34" charset="0"/>
              <a:cs typeface="+mn-cs"/>
            </a:endParaRPr>
          </a:p>
          <a:p>
            <a:pPr marL="85725" indent="0">
              <a:spcBef>
                <a:spcPct val="20000"/>
              </a:spcBef>
              <a:tabLst>
                <a:tab pos="447675" algn="l"/>
              </a:tabLst>
              <a:defRPr/>
            </a:pPr>
            <a:endParaRPr lang="es-ES" altLang="es-ES" sz="20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267221" y="1271510"/>
            <a:ext cx="8713788"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Referentes de la evaluación</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2330612"/>
      </p:ext>
    </p:extLst>
  </p:cSld>
  <p:clrMapOvr>
    <a:masterClrMapping/>
  </p:clrMapOvr>
  <p:transition spd="slow">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267221" y="1700808"/>
            <a:ext cx="8713788" cy="4284250"/>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200" b="1" dirty="0" smtClean="0">
                <a:solidFill>
                  <a:srgbClr val="333399"/>
                </a:solidFill>
                <a:latin typeface="Verdana" pitchFamily="34" charset="0"/>
                <a:cs typeface="+mn-cs"/>
              </a:rPr>
              <a:t>El </a:t>
            </a:r>
            <a:r>
              <a:rPr lang="es-ES" altLang="es-ES" sz="2200" b="1" dirty="0">
                <a:solidFill>
                  <a:srgbClr val="333399"/>
                </a:solidFill>
                <a:latin typeface="Verdana" pitchFamily="34" charset="0"/>
                <a:cs typeface="+mn-cs"/>
              </a:rPr>
              <a:t>profesorado llevará a cabo la evaluación de la evolución del proceso de aprendizaje de cada </a:t>
            </a:r>
            <a:r>
              <a:rPr lang="es-ES" altLang="es-ES" sz="2200" b="1" dirty="0" smtClean="0">
                <a:solidFill>
                  <a:srgbClr val="333399"/>
                </a:solidFill>
                <a:latin typeface="Verdana" pitchFamily="34" charset="0"/>
                <a:cs typeface="+mn-cs"/>
              </a:rPr>
              <a:t>alumno o  </a:t>
            </a:r>
            <a:r>
              <a:rPr lang="es-ES" altLang="es-ES" sz="2200" b="1" dirty="0">
                <a:solidFill>
                  <a:srgbClr val="333399"/>
                </a:solidFill>
                <a:latin typeface="Verdana" pitchFamily="34" charset="0"/>
                <a:cs typeface="+mn-cs"/>
              </a:rPr>
              <a:t>alumna  en  relación  con  los  objetivos  del  Bachillerato  y  las  competencias  clave,  </a:t>
            </a:r>
            <a:r>
              <a:rPr lang="es-ES" altLang="es-ES" sz="2200" b="1" dirty="0">
                <a:solidFill>
                  <a:srgbClr val="CC3300"/>
                </a:solidFill>
                <a:latin typeface="Verdana" pitchFamily="34" charset="0"/>
                <a:cs typeface="+mn-cs"/>
              </a:rPr>
              <a:t>a  través  de  diferentes </a:t>
            </a:r>
            <a:r>
              <a:rPr lang="es-ES" altLang="es-ES" sz="2200" b="1" dirty="0" smtClean="0">
                <a:solidFill>
                  <a:srgbClr val="CC3300"/>
                </a:solidFill>
                <a:latin typeface="Verdana" pitchFamily="34" charset="0"/>
                <a:cs typeface="+mn-cs"/>
              </a:rPr>
              <a:t>procedimientos</a:t>
            </a:r>
            <a:r>
              <a:rPr lang="es-ES" altLang="es-ES" sz="2200" b="1" dirty="0">
                <a:solidFill>
                  <a:srgbClr val="CC3300"/>
                </a:solidFill>
                <a:latin typeface="Verdana" pitchFamily="34" charset="0"/>
                <a:cs typeface="+mn-cs"/>
              </a:rPr>
              <a:t>,  técnicas  o  instrumentos</a:t>
            </a:r>
            <a:r>
              <a:rPr lang="es-ES" altLang="es-ES" sz="2200" b="1" dirty="0">
                <a:solidFill>
                  <a:srgbClr val="333399"/>
                </a:solidFill>
                <a:latin typeface="Verdana" pitchFamily="34" charset="0"/>
                <a:cs typeface="+mn-cs"/>
              </a:rPr>
              <a:t>  como  pruebas,  escalas  de </a:t>
            </a:r>
            <a:r>
              <a:rPr lang="es-ES" altLang="es-ES" sz="2200" b="1" dirty="0" smtClean="0">
                <a:solidFill>
                  <a:srgbClr val="333399"/>
                </a:solidFill>
                <a:latin typeface="Verdana" pitchFamily="34" charset="0"/>
                <a:cs typeface="+mn-cs"/>
              </a:rPr>
              <a:t>observación</a:t>
            </a:r>
            <a:r>
              <a:rPr lang="es-ES" altLang="es-ES" sz="2200" b="1" dirty="0">
                <a:solidFill>
                  <a:srgbClr val="333399"/>
                </a:solidFill>
                <a:latin typeface="Verdana" pitchFamily="34" charset="0"/>
                <a:cs typeface="+mn-cs"/>
              </a:rPr>
              <a:t>,  rúbricas  o  portfolios,  entre </a:t>
            </a:r>
            <a:r>
              <a:rPr lang="es-ES" altLang="es-ES" sz="2200" b="1" dirty="0" smtClean="0">
                <a:solidFill>
                  <a:srgbClr val="333399"/>
                </a:solidFill>
                <a:latin typeface="Verdana" pitchFamily="34" charset="0"/>
                <a:cs typeface="+mn-cs"/>
              </a:rPr>
              <a:t>otros</a:t>
            </a:r>
            <a:r>
              <a:rPr lang="es-ES" altLang="es-ES" sz="2200" b="1" dirty="0">
                <a:solidFill>
                  <a:srgbClr val="333399"/>
                </a:solidFill>
                <a:latin typeface="Verdana" pitchFamily="34" charset="0"/>
                <a:cs typeface="+mn-cs"/>
              </a:rPr>
              <a:t>,  ajustados  a  los  criterios  de  evaluación  de  las  diferentes  materias  y  a  las  </a:t>
            </a:r>
            <a:r>
              <a:rPr lang="es-ES" altLang="es-ES" sz="2200" b="1" dirty="0" smtClean="0">
                <a:solidFill>
                  <a:srgbClr val="333399"/>
                </a:solidFill>
                <a:latin typeface="Verdana" pitchFamily="34" charset="0"/>
                <a:cs typeface="+mn-cs"/>
              </a:rPr>
              <a:t>características específicas </a:t>
            </a:r>
            <a:r>
              <a:rPr lang="es-ES" altLang="es-ES" sz="2200" b="1" dirty="0">
                <a:solidFill>
                  <a:srgbClr val="333399"/>
                </a:solidFill>
                <a:latin typeface="Verdana" pitchFamily="34" charset="0"/>
                <a:cs typeface="+mn-cs"/>
              </a:rPr>
              <a:t>del </a:t>
            </a:r>
            <a:r>
              <a:rPr lang="es-ES" altLang="es-ES" sz="2200" b="1" dirty="0" smtClean="0">
                <a:solidFill>
                  <a:srgbClr val="333399"/>
                </a:solidFill>
                <a:latin typeface="Verdana" pitchFamily="34" charset="0"/>
                <a:cs typeface="+mn-cs"/>
              </a:rPr>
              <a:t>alumnado. </a:t>
            </a:r>
            <a:endParaRPr lang="es-ES" altLang="es-ES" sz="1200" b="1" dirty="0" smtClean="0">
              <a:solidFill>
                <a:srgbClr val="333399"/>
              </a:solidFill>
              <a:latin typeface="Verdana" pitchFamily="34" charset="0"/>
              <a:cs typeface="+mn-cs"/>
            </a:endParaRPr>
          </a:p>
          <a:p>
            <a:pPr marL="85725" indent="0">
              <a:spcBef>
                <a:spcPts val="0"/>
              </a:spcBef>
              <a:tabLst>
                <a:tab pos="447675" algn="l"/>
              </a:tabLst>
              <a:defRPr/>
            </a:pPr>
            <a:r>
              <a:rPr lang="es-ES" altLang="es-ES" sz="1200" b="1" dirty="0" smtClean="0">
                <a:solidFill>
                  <a:srgbClr val="333399"/>
                </a:solidFill>
                <a:latin typeface="Verdana" pitchFamily="34" charset="0"/>
                <a:cs typeface="+mn-cs"/>
              </a:rPr>
              <a:t>    </a:t>
            </a:r>
          </a:p>
          <a:p>
            <a:pPr marL="85725" indent="0">
              <a:spcBef>
                <a:spcPts val="0"/>
              </a:spcBef>
              <a:tabLst>
                <a:tab pos="447675" algn="l"/>
              </a:tabLst>
              <a:defRPr/>
            </a:pPr>
            <a:r>
              <a:rPr lang="es-ES" altLang="es-ES" sz="1400" i="1" dirty="0" smtClean="0">
                <a:solidFill>
                  <a:srgbClr val="333399"/>
                </a:solidFill>
                <a:latin typeface="Verdana" pitchFamily="34" charset="0"/>
                <a:cs typeface="+mn-cs"/>
              </a:rPr>
              <a:t>      Art. 18 de la Orden de 14 de julio de 2016</a:t>
            </a:r>
          </a:p>
          <a:p>
            <a:pPr marL="85725" indent="0">
              <a:spcBef>
                <a:spcPts val="0"/>
              </a:spcBef>
              <a:tabLst>
                <a:tab pos="447675" algn="l"/>
              </a:tabLst>
              <a:defRPr/>
            </a:pPr>
            <a:endParaRPr lang="es-ES" altLang="es-ES" sz="10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267221" y="1143497"/>
            <a:ext cx="8713788"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Procedimientos, técnicas e instrumentos de evaluación</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28708024"/>
      </p:ext>
    </p:extLst>
  </p:cSld>
  <p:clrMapOvr>
    <a:masterClrMapping/>
  </p:clrMapOvr>
  <p:transition spd="slow">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a:latin typeface="Verdana" pitchFamily="34" charset="0"/>
              </a:rPr>
              <a:t>La evaluación en las enseñanzas                                                           del Bachillerato en </a:t>
            </a:r>
            <a:r>
              <a:rPr lang="es-ES" altLang="es-ES" sz="2000" dirty="0" smtClean="0">
                <a:latin typeface="Verdana" pitchFamily="34" charset="0"/>
              </a:rPr>
              <a:t>Andalucía</a:t>
            </a:r>
            <a:br>
              <a:rPr lang="es-ES" altLang="es-ES" sz="2000" dirty="0" smtClean="0">
                <a:latin typeface="Verdana" pitchFamily="34" charset="0"/>
              </a:rPr>
            </a:br>
            <a:endParaRPr lang="es-ES" altLang="es-ES" sz="1800" dirty="0" smtClean="0">
              <a:latin typeface="Verdana" pitchFamily="34" charset="0"/>
            </a:endParaRPr>
          </a:p>
        </p:txBody>
      </p:sp>
      <p:sp>
        <p:nvSpPr>
          <p:cNvPr id="22531"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endParaRPr>
          </a:p>
        </p:txBody>
      </p:sp>
      <p:sp>
        <p:nvSpPr>
          <p:cNvPr id="22533"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a:p>
            <a:pPr algn="r" eaLnBrk="1" hangingPunct="1">
              <a:spcBef>
                <a:spcPct val="0"/>
              </a:spcBef>
              <a:buFontTx/>
              <a:buNone/>
              <a:defRPr/>
            </a:pPr>
            <a:endParaRPr lang="es-ES" altLang="es-ES" sz="1300" b="1" smtClean="0">
              <a:solidFill>
                <a:srgbClr val="000066"/>
              </a:solidFill>
              <a:latin typeface="Verdana" pitchFamily="34" charset="0"/>
            </a:endParaRPr>
          </a:p>
        </p:txBody>
      </p:sp>
      <p:graphicFrame>
        <p:nvGraphicFramePr>
          <p:cNvPr id="135173" name="1 Objeto"/>
          <p:cNvGraphicFramePr>
            <a:graphicFrameLocks noChangeAspect="1"/>
          </p:cNvGraphicFramePr>
          <p:nvPr>
            <p:extLst>
              <p:ext uri="{D42A27DB-BD31-4B8C-83A1-F6EECF244321}">
                <p14:modId xmlns:p14="http://schemas.microsoft.com/office/powerpoint/2010/main" val="118835476"/>
              </p:ext>
            </p:extLst>
          </p:nvPr>
        </p:nvGraphicFramePr>
        <p:xfrm>
          <a:off x="279400" y="1989138"/>
          <a:ext cx="8583613" cy="3960812"/>
        </p:xfrm>
        <a:graphic>
          <a:graphicData uri="http://schemas.openxmlformats.org/presentationml/2006/ole">
            <mc:AlternateContent xmlns:mc="http://schemas.openxmlformats.org/markup-compatibility/2006">
              <mc:Choice xmlns:v="urn:schemas-microsoft-com:vml" Requires="v">
                <p:oleObj spid="_x0000_s144409" name="Documento" r:id="rId3" imgW="5930755" imgH="2338330" progId="Word.Document.12">
                  <p:embed/>
                </p:oleObj>
              </mc:Choice>
              <mc:Fallback>
                <p:oleObj name="Documento" r:id="rId3" imgW="5930755" imgH="2338330" progId="Word.Document.12">
                  <p:embed/>
                  <p:pic>
                    <p:nvPicPr>
                      <p:cNvPr id="0" name=""/>
                      <p:cNvPicPr>
                        <a:picLocks noChangeAspect="1" noChangeArrowheads="1"/>
                      </p:cNvPicPr>
                      <p:nvPr/>
                    </p:nvPicPr>
                    <p:blipFill>
                      <a:blip r:embed="rId4"/>
                      <a:srcRect/>
                      <a:stretch>
                        <a:fillRect/>
                      </a:stretch>
                    </p:blipFill>
                    <p:spPr bwMode="auto">
                      <a:xfrm>
                        <a:off x="279400" y="1989138"/>
                        <a:ext cx="8583613"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5174" name="1 CuadroTexto"/>
          <p:cNvSpPr txBox="1">
            <a:spLocks noChangeArrowheads="1"/>
          </p:cNvSpPr>
          <p:nvPr/>
        </p:nvSpPr>
        <p:spPr bwMode="auto">
          <a:xfrm>
            <a:off x="323850" y="1268413"/>
            <a:ext cx="8424863" cy="369887"/>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spcBef>
                <a:spcPct val="0"/>
              </a:spcBef>
              <a:buFontTx/>
              <a:buNone/>
            </a:pPr>
            <a:r>
              <a:rPr lang="es-ES" altLang="es-ES" sz="1800" b="1">
                <a:solidFill>
                  <a:srgbClr val="3333CC"/>
                </a:solidFill>
                <a:latin typeface="Verdana" pitchFamily="34" charset="0"/>
              </a:rPr>
              <a:t>Criterios de evaluación y calificación</a:t>
            </a:r>
          </a:p>
        </p:txBody>
      </p:sp>
    </p:spTree>
    <p:extLst>
      <p:ext uri="{BB962C8B-B14F-4D97-AF65-F5344CB8AC3E}">
        <p14:creationId xmlns:p14="http://schemas.microsoft.com/office/powerpoint/2010/main" val="1082156848"/>
      </p:ext>
    </p:extLst>
  </p:cSld>
  <p:clrMapOvr>
    <a:masterClrMapping/>
  </p:clrMapOvr>
  <p:transition spd="slow">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43"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44" name="Rectangle 4"/>
          <p:cNvSpPr>
            <a:spLocks noGrp="1" noChangeArrowheads="1"/>
          </p:cNvSpPr>
          <p:nvPr>
            <p:ph type="ctrTitle"/>
          </p:nvPr>
        </p:nvSpPr>
        <p:spPr>
          <a:xfrm>
            <a:off x="0" y="0"/>
            <a:ext cx="9144000" cy="6310313"/>
          </a:xfrm>
          <a:solidFill>
            <a:srgbClr val="CC3300"/>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0245"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46" name="Rectangle 6" descr="20%"/>
          <p:cNvSpPr>
            <a:spLocks noGrp="1" noChangeArrowheads="1"/>
          </p:cNvSpPr>
          <p:nvPr>
            <p:ph type="subTitle" idx="1"/>
          </p:nvPr>
        </p:nvSpPr>
        <p:spPr>
          <a:xfrm>
            <a:off x="0" y="6323013"/>
            <a:ext cx="9144000" cy="534987"/>
          </a:xfrm>
          <a:pattFill prst="pct20">
            <a:fgClr>
              <a:srgbClr val="003399"/>
            </a:fgClr>
            <a:bgClr>
              <a:schemeClr val="bg1"/>
            </a:bgClr>
          </a:pattFill>
        </p:spPr>
        <p:txBody>
          <a:bodyPr/>
          <a:lstStyle/>
          <a:p>
            <a:pPr algn="just" eaLnBrk="1" hangingPunct="1">
              <a:lnSpc>
                <a:spcPct val="80000"/>
              </a:lnSpc>
              <a:tabLst>
                <a:tab pos="8694738" algn="l"/>
              </a:tabLst>
            </a:pPr>
            <a:endParaRPr lang="es-ES" altLang="es-ES" sz="1000" smtClean="0"/>
          </a:p>
          <a:p>
            <a:pPr algn="just" eaLnBrk="1" hangingPunct="1">
              <a:lnSpc>
                <a:spcPct val="80000"/>
              </a:lnSpc>
              <a:tabLst>
                <a:tab pos="8694738" algn="l"/>
              </a:tabLst>
            </a:pPr>
            <a:endParaRPr lang="es-ES" altLang="es-ES" sz="1000" smtClean="0"/>
          </a:p>
          <a:p>
            <a:pPr algn="just" eaLnBrk="1" hangingPunct="1">
              <a:lnSpc>
                <a:spcPct val="80000"/>
              </a:lnSpc>
              <a:tabLst>
                <a:tab pos="8694738" algn="l"/>
              </a:tabLst>
            </a:pPr>
            <a:endParaRPr lang="es-ES" altLang="es-ES" sz="1000" smtClean="0"/>
          </a:p>
        </p:txBody>
      </p:sp>
      <p:sp>
        <p:nvSpPr>
          <p:cNvPr id="10247"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48" name="Text Box 8"/>
          <p:cNvSpPr txBox="1">
            <a:spLocks noChangeArrowheads="1"/>
          </p:cNvSpPr>
          <p:nvPr/>
        </p:nvSpPr>
        <p:spPr bwMode="auto">
          <a:xfrm>
            <a:off x="0" y="0"/>
            <a:ext cx="9144000" cy="703263"/>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pPr>
            <a:endParaRPr lang="es-ES" altLang="es-ES" sz="1600" b="1">
              <a:solidFill>
                <a:srgbClr val="333399"/>
              </a:solidFill>
              <a:latin typeface="Verdana" pitchFamily="34" charset="0"/>
            </a:endParaRPr>
          </a:p>
          <a:p>
            <a:pPr algn="just" eaLnBrk="1" hangingPunct="1">
              <a:spcBef>
                <a:spcPct val="50000"/>
              </a:spcBef>
              <a:buFontTx/>
              <a:buNone/>
            </a:pPr>
            <a:endParaRPr lang="es-ES" altLang="es-ES" sz="1600" b="1">
              <a:solidFill>
                <a:srgbClr val="333399"/>
              </a:solidFill>
              <a:latin typeface="Verdana" pitchFamily="34" charset="0"/>
            </a:endParaRPr>
          </a:p>
        </p:txBody>
      </p:sp>
      <p:sp>
        <p:nvSpPr>
          <p:cNvPr id="10249"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50" name="Text Box 10"/>
          <p:cNvSpPr txBox="1">
            <a:spLocks noChangeArrowheads="1"/>
          </p:cNvSpPr>
          <p:nvPr/>
        </p:nvSpPr>
        <p:spPr bwMode="auto">
          <a:xfrm>
            <a:off x="0" y="6170613"/>
            <a:ext cx="9144000" cy="687387"/>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0251"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52" name="Text Box 12"/>
          <p:cNvSpPr txBox="1">
            <a:spLocks noChangeArrowheads="1"/>
          </p:cNvSpPr>
          <p:nvPr/>
        </p:nvSpPr>
        <p:spPr bwMode="auto">
          <a:xfrm>
            <a:off x="2771800" y="1196975"/>
            <a:ext cx="6192639" cy="116339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defTabSz="2489200" eaLnBrk="0" hangingPunct="0">
              <a:spcBef>
                <a:spcPct val="20000"/>
              </a:spcBef>
              <a:buChar char="•"/>
              <a:defRPr sz="1400">
                <a:solidFill>
                  <a:schemeClr val="tx1"/>
                </a:solidFill>
                <a:latin typeface="Arial" pitchFamily="34" charset="0"/>
              </a:defRPr>
            </a:lvl1pPr>
            <a:lvl2pPr marL="355600" indent="88900" defTabSz="2489200" eaLnBrk="0" hangingPunct="0">
              <a:spcBef>
                <a:spcPct val="20000"/>
              </a:spcBef>
              <a:buChar char="–"/>
              <a:defRPr sz="1400">
                <a:solidFill>
                  <a:schemeClr val="tx1"/>
                </a:solidFill>
                <a:latin typeface="Arial" pitchFamily="34" charset="0"/>
              </a:defRPr>
            </a:lvl2pPr>
            <a:lvl3pPr marL="1536700" indent="-457200" defTabSz="2489200" eaLnBrk="0" hangingPunct="0">
              <a:spcBef>
                <a:spcPct val="20000"/>
              </a:spcBef>
              <a:buChar char="•"/>
              <a:defRPr sz="1400">
                <a:solidFill>
                  <a:schemeClr val="tx1"/>
                </a:solidFill>
                <a:latin typeface="Arial" pitchFamily="34" charset="0"/>
              </a:defRPr>
            </a:lvl3pPr>
            <a:lvl4pPr marL="1828800" indent="-457200" defTabSz="2489200" eaLnBrk="0" hangingPunct="0">
              <a:spcBef>
                <a:spcPct val="20000"/>
              </a:spcBef>
              <a:buChar char="–"/>
              <a:defRPr sz="1400">
                <a:solidFill>
                  <a:schemeClr val="tx1"/>
                </a:solidFill>
                <a:latin typeface="Arial" pitchFamily="34" charset="0"/>
              </a:defRPr>
            </a:lvl4pPr>
            <a:lvl5pPr marL="2286000" indent="-457200" defTabSz="2489200" eaLnBrk="0" hangingPunct="0">
              <a:spcBef>
                <a:spcPct val="20000"/>
              </a:spcBef>
              <a:buChar char="»"/>
              <a:defRPr sz="1400">
                <a:solidFill>
                  <a:schemeClr val="tx1"/>
                </a:solidFill>
                <a:latin typeface="Arial" pitchFamily="34" charset="0"/>
              </a:defRPr>
            </a:lvl5pPr>
            <a:lvl6pPr marL="2743200" indent="-457200" defTabSz="2489200" eaLnBrk="0" fontAlgn="base" hangingPunct="0">
              <a:spcBef>
                <a:spcPct val="20000"/>
              </a:spcBef>
              <a:spcAft>
                <a:spcPct val="0"/>
              </a:spcAft>
              <a:buChar char="»"/>
              <a:defRPr sz="1400">
                <a:solidFill>
                  <a:schemeClr val="tx1"/>
                </a:solidFill>
                <a:latin typeface="Arial" pitchFamily="34" charset="0"/>
              </a:defRPr>
            </a:lvl6pPr>
            <a:lvl7pPr marL="3200400" indent="-457200" defTabSz="2489200" eaLnBrk="0" fontAlgn="base" hangingPunct="0">
              <a:spcBef>
                <a:spcPct val="20000"/>
              </a:spcBef>
              <a:spcAft>
                <a:spcPct val="0"/>
              </a:spcAft>
              <a:buChar char="»"/>
              <a:defRPr sz="1400">
                <a:solidFill>
                  <a:schemeClr val="tx1"/>
                </a:solidFill>
                <a:latin typeface="Arial" pitchFamily="34" charset="0"/>
              </a:defRPr>
            </a:lvl7pPr>
            <a:lvl8pPr marL="3657600" indent="-457200" defTabSz="2489200" eaLnBrk="0" fontAlgn="base" hangingPunct="0">
              <a:spcBef>
                <a:spcPct val="20000"/>
              </a:spcBef>
              <a:spcAft>
                <a:spcPct val="0"/>
              </a:spcAft>
              <a:buChar char="»"/>
              <a:defRPr sz="1400">
                <a:solidFill>
                  <a:schemeClr val="tx1"/>
                </a:solidFill>
                <a:latin typeface="Arial" pitchFamily="34" charset="0"/>
              </a:defRPr>
            </a:lvl8pPr>
            <a:lvl9pPr marL="4114800" indent="-457200" defTabSz="2489200" eaLnBrk="0" fontAlgn="base" hangingPunct="0">
              <a:spcBef>
                <a:spcPct val="20000"/>
              </a:spcBef>
              <a:spcAft>
                <a:spcPct val="0"/>
              </a:spcAft>
              <a:buChar char="»"/>
              <a:defRPr sz="1400">
                <a:solidFill>
                  <a:schemeClr val="tx1"/>
                </a:solidFill>
                <a:latin typeface="Arial" pitchFamily="34" charset="0"/>
              </a:defRPr>
            </a:lvl9pPr>
          </a:lstStyle>
          <a:p>
            <a:pPr algn="r" eaLnBrk="1" hangingPunct="1">
              <a:buFontTx/>
              <a:buNone/>
            </a:pPr>
            <a:r>
              <a:rPr lang="es-ES" altLang="es-ES" sz="2400" b="1" dirty="0" smtClean="0">
                <a:solidFill>
                  <a:srgbClr val="FFFFFF"/>
                </a:solidFill>
                <a:latin typeface="Verdana" pitchFamily="34" charset="0"/>
              </a:rPr>
              <a:t>De las enseñanzas mínimas al currículo básico del Bachillerato</a:t>
            </a:r>
            <a:endParaRPr lang="es-ES" altLang="es-ES" sz="2400" b="1" dirty="0">
              <a:solidFill>
                <a:srgbClr val="FFFFFF"/>
              </a:solidFill>
              <a:latin typeface="Verdana" pitchFamily="34" charset="0"/>
            </a:endParaRPr>
          </a:p>
          <a:p>
            <a:pPr algn="r" eaLnBrk="1" hangingPunct="1">
              <a:buFontTx/>
              <a:buNone/>
            </a:pPr>
            <a:endParaRPr lang="es-ES" altLang="es-ES" sz="1800" b="1" dirty="0">
              <a:solidFill>
                <a:srgbClr val="FFFFFF"/>
              </a:solidFill>
              <a:latin typeface="Verdana" pitchFamily="34" charset="0"/>
            </a:endParaRPr>
          </a:p>
        </p:txBody>
      </p:sp>
      <p:sp>
        <p:nvSpPr>
          <p:cNvPr id="10253"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pic>
        <p:nvPicPr>
          <p:cNvPr id="10254" name="Picture 14" descr="j01980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060450"/>
            <a:ext cx="2659062"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Line 1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56" name="Line 16"/>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Tree>
    <p:extLst>
      <p:ext uri="{BB962C8B-B14F-4D97-AF65-F5344CB8AC3E}">
        <p14:creationId xmlns:p14="http://schemas.microsoft.com/office/powerpoint/2010/main" val="2765722934"/>
      </p:ext>
    </p:extLst>
  </p:cSld>
  <p:clrMapOvr>
    <a:masterClrMapping/>
  </p:clrMapOvr>
  <p:transition spd="slow">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270619" y="2204864"/>
            <a:ext cx="8713788" cy="3508653"/>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000" b="1" dirty="0" smtClean="0">
                <a:solidFill>
                  <a:srgbClr val="333399"/>
                </a:solidFill>
                <a:latin typeface="Verdana" pitchFamily="34" charset="0"/>
                <a:cs typeface="+mn-cs"/>
              </a:rPr>
              <a:t>“El </a:t>
            </a:r>
            <a:r>
              <a:rPr lang="es-ES" altLang="es-ES" sz="2000" b="1" dirty="0">
                <a:solidFill>
                  <a:srgbClr val="333399"/>
                </a:solidFill>
                <a:latin typeface="Verdana" pitchFamily="34" charset="0"/>
                <a:cs typeface="+mn-cs"/>
              </a:rPr>
              <a:t>alumnado tiene derecho a ser evaluado conforme a criterios de plena objetividad y a que su dedicación, </a:t>
            </a:r>
            <a:r>
              <a:rPr lang="es-ES" altLang="es-ES" sz="2000" b="1" dirty="0" smtClean="0">
                <a:solidFill>
                  <a:srgbClr val="333399"/>
                </a:solidFill>
                <a:latin typeface="Verdana" pitchFamily="34" charset="0"/>
                <a:cs typeface="+mn-cs"/>
              </a:rPr>
              <a:t>esfuerzo </a:t>
            </a:r>
            <a:r>
              <a:rPr lang="es-ES" altLang="es-ES" sz="2000" b="1" dirty="0">
                <a:solidFill>
                  <a:srgbClr val="333399"/>
                </a:solidFill>
                <a:latin typeface="Verdana" pitchFamily="34" charset="0"/>
                <a:cs typeface="+mn-cs"/>
              </a:rPr>
              <a:t>y rendimiento sean valorados y reconocidos de manera objetiva, así como a conocer los resultados </a:t>
            </a:r>
            <a:r>
              <a:rPr lang="es-ES" altLang="es-ES" sz="2000" b="1" dirty="0" smtClean="0">
                <a:solidFill>
                  <a:srgbClr val="333399"/>
                </a:solidFill>
                <a:latin typeface="Verdana" pitchFamily="34" charset="0"/>
                <a:cs typeface="+mn-cs"/>
              </a:rPr>
              <a:t>de sus </a:t>
            </a:r>
            <a:r>
              <a:rPr lang="es-ES" altLang="es-ES" sz="2000" b="1" dirty="0">
                <a:solidFill>
                  <a:srgbClr val="333399"/>
                </a:solidFill>
                <a:latin typeface="Verdana" pitchFamily="34" charset="0"/>
                <a:cs typeface="+mn-cs"/>
              </a:rPr>
              <a:t>aprendizajes para que la información que se </a:t>
            </a:r>
            <a:r>
              <a:rPr lang="es-ES" altLang="es-ES" sz="2000" b="1" dirty="0" smtClean="0">
                <a:solidFill>
                  <a:srgbClr val="333399"/>
                </a:solidFill>
                <a:latin typeface="Verdana" pitchFamily="34" charset="0"/>
                <a:cs typeface="+mn-cs"/>
              </a:rPr>
              <a:t>obtenga </a:t>
            </a:r>
            <a:r>
              <a:rPr lang="es-ES" altLang="es-ES" sz="2000" b="1" dirty="0">
                <a:solidFill>
                  <a:srgbClr val="333399"/>
                </a:solidFill>
                <a:latin typeface="Verdana" pitchFamily="34" charset="0"/>
                <a:cs typeface="+mn-cs"/>
              </a:rPr>
              <a:t>a través de la evaluación tenga valor formativo y lo </a:t>
            </a:r>
            <a:r>
              <a:rPr lang="es-ES" altLang="es-ES" sz="2000" b="1" dirty="0" smtClean="0">
                <a:solidFill>
                  <a:srgbClr val="333399"/>
                </a:solidFill>
                <a:latin typeface="Verdana" pitchFamily="34" charset="0"/>
                <a:cs typeface="+mn-cs"/>
              </a:rPr>
              <a:t>comprometa </a:t>
            </a:r>
            <a:r>
              <a:rPr lang="es-ES" altLang="es-ES" sz="2000" b="1" dirty="0">
                <a:solidFill>
                  <a:srgbClr val="333399"/>
                </a:solidFill>
                <a:latin typeface="Verdana" pitchFamily="34" charset="0"/>
                <a:cs typeface="+mn-cs"/>
              </a:rPr>
              <a:t>en la mejora de su educación</a:t>
            </a:r>
            <a:r>
              <a:rPr lang="es-ES" altLang="es-ES" sz="2000" b="1" dirty="0" smtClean="0">
                <a:solidFill>
                  <a:srgbClr val="333399"/>
                </a:solidFill>
                <a:latin typeface="Verdana" pitchFamily="34" charset="0"/>
                <a:cs typeface="+mn-cs"/>
              </a:rPr>
              <a:t>.” </a:t>
            </a:r>
          </a:p>
          <a:p>
            <a:pPr marL="85725" indent="0">
              <a:spcBef>
                <a:spcPts val="0"/>
              </a:spcBef>
              <a:tabLst>
                <a:tab pos="447675" algn="l"/>
              </a:tabLst>
              <a:defRPr/>
            </a:pPr>
            <a:r>
              <a:rPr lang="es-ES" altLang="es-ES" sz="2000" b="1" dirty="0" smtClean="0">
                <a:solidFill>
                  <a:srgbClr val="333399"/>
                </a:solidFill>
                <a:latin typeface="Verdana" pitchFamily="34" charset="0"/>
                <a:cs typeface="+mn-cs"/>
              </a:rPr>
              <a:t>    </a:t>
            </a:r>
          </a:p>
          <a:p>
            <a:pPr marL="85725" indent="0">
              <a:spcBef>
                <a:spcPts val="0"/>
              </a:spcBef>
              <a:tabLst>
                <a:tab pos="447675" algn="l"/>
              </a:tabLst>
              <a:defRPr/>
            </a:pPr>
            <a:r>
              <a:rPr lang="es-ES" altLang="es-ES" sz="2000" b="1" i="1" dirty="0">
                <a:solidFill>
                  <a:srgbClr val="333399"/>
                </a:solidFill>
                <a:latin typeface="Verdana" pitchFamily="34" charset="0"/>
                <a:cs typeface="+mn-cs"/>
              </a:rPr>
              <a:t> </a:t>
            </a:r>
            <a:r>
              <a:rPr lang="es-ES" altLang="es-ES" sz="2000" b="1" i="1" dirty="0" smtClean="0">
                <a:solidFill>
                  <a:srgbClr val="333399"/>
                </a:solidFill>
                <a:latin typeface="Verdana" pitchFamily="34" charset="0"/>
                <a:cs typeface="+mn-cs"/>
              </a:rPr>
              <a:t>   </a:t>
            </a:r>
            <a:r>
              <a:rPr lang="es-ES" altLang="es-ES" sz="1400" i="1" dirty="0" smtClean="0">
                <a:solidFill>
                  <a:srgbClr val="333399"/>
                </a:solidFill>
                <a:latin typeface="Verdana" pitchFamily="34" charset="0"/>
                <a:cs typeface="+mn-cs"/>
              </a:rPr>
              <a:t>Art. 19 de la Orden de 14 de julio de 2016</a:t>
            </a:r>
            <a:endParaRPr lang="es-ES" altLang="es-ES" sz="1000" i="1" dirty="0" smtClean="0">
              <a:solidFill>
                <a:srgbClr val="333399"/>
              </a:solidFill>
              <a:latin typeface="Verdana" pitchFamily="34" charset="0"/>
              <a:cs typeface="+mn-cs"/>
            </a:endParaRPr>
          </a:p>
          <a:p>
            <a:pPr marL="85725" indent="0">
              <a:spcBef>
                <a:spcPct val="20000"/>
              </a:spcBef>
              <a:tabLst>
                <a:tab pos="447675" algn="l"/>
              </a:tabLst>
              <a:defRPr/>
            </a:pPr>
            <a:endParaRPr lang="es-ES" altLang="es-ES" sz="20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270669" y="1525434"/>
            <a:ext cx="8713788"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a:t>
            </a:r>
            <a:r>
              <a:rPr lang="es-ES" b="1"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Objetividad de </a:t>
            </a:r>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la evaluación</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1550216"/>
      </p:ext>
    </p:extLst>
  </p:cSld>
  <p:clrMapOvr>
    <a:masterClrMapping/>
  </p:clrMapOvr>
  <p:transition spd="slow">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2227"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49156"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52229"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49158"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52231"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2232" name="Text Box 5"/>
          <p:cNvSpPr txBox="1">
            <a:spLocks noChangeArrowheads="1"/>
          </p:cNvSpPr>
          <p:nvPr/>
        </p:nvSpPr>
        <p:spPr bwMode="auto">
          <a:xfrm>
            <a:off x="0" y="0"/>
            <a:ext cx="9144000" cy="862013"/>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a:defRPr>
                <a:solidFill>
                  <a:schemeClr val="tx1"/>
                </a:solidFill>
                <a:latin typeface="Arial" pitchFamily="34" charset="0"/>
              </a:defRPr>
            </a:lvl1pPr>
            <a:lvl2pPr marL="742950" indent="-285750" defTabSz="2489200">
              <a:defRPr>
                <a:solidFill>
                  <a:schemeClr val="tx1"/>
                </a:solidFill>
                <a:latin typeface="Arial" pitchFamily="34" charset="0"/>
              </a:defRPr>
            </a:lvl2pPr>
            <a:lvl3pPr marL="1143000" indent="-228600" defTabSz="2489200">
              <a:defRPr>
                <a:solidFill>
                  <a:schemeClr val="tx1"/>
                </a:solidFill>
                <a:latin typeface="Arial" pitchFamily="34" charset="0"/>
              </a:defRPr>
            </a:lvl3pPr>
            <a:lvl4pPr marL="1600200" indent="-228600" defTabSz="2489200">
              <a:defRPr>
                <a:solidFill>
                  <a:schemeClr val="tx1"/>
                </a:solidFill>
                <a:latin typeface="Arial" pitchFamily="34" charset="0"/>
              </a:defRPr>
            </a:lvl4pPr>
            <a:lvl5pPr marL="2057400" indent="-228600" defTabSz="2489200">
              <a:defRPr>
                <a:solidFill>
                  <a:schemeClr val="tx1"/>
                </a:solidFill>
                <a:latin typeface="Arial" pitchFamily="34" charset="0"/>
              </a:defRPr>
            </a:lvl5pPr>
            <a:lvl6pPr marL="2514600" indent="-228600" defTabSz="2489200" fontAlgn="base">
              <a:spcBef>
                <a:spcPct val="0"/>
              </a:spcBef>
              <a:spcAft>
                <a:spcPct val="0"/>
              </a:spcAft>
              <a:defRPr>
                <a:solidFill>
                  <a:schemeClr val="tx1"/>
                </a:solidFill>
                <a:latin typeface="Arial" pitchFamily="34" charset="0"/>
              </a:defRPr>
            </a:lvl6pPr>
            <a:lvl7pPr marL="2971800" indent="-228600" defTabSz="2489200" fontAlgn="base">
              <a:spcBef>
                <a:spcPct val="0"/>
              </a:spcBef>
              <a:spcAft>
                <a:spcPct val="0"/>
              </a:spcAft>
              <a:defRPr>
                <a:solidFill>
                  <a:schemeClr val="tx1"/>
                </a:solidFill>
                <a:latin typeface="Arial" pitchFamily="34" charset="0"/>
              </a:defRPr>
            </a:lvl7pPr>
            <a:lvl8pPr marL="3429000" indent="-228600" defTabSz="2489200" fontAlgn="base">
              <a:spcBef>
                <a:spcPct val="0"/>
              </a:spcBef>
              <a:spcAft>
                <a:spcPct val="0"/>
              </a:spcAft>
              <a:defRPr>
                <a:solidFill>
                  <a:schemeClr val="tx1"/>
                </a:solidFill>
                <a:latin typeface="Arial" pitchFamily="34" charset="0"/>
              </a:defRPr>
            </a:lvl8pPr>
            <a:lvl9pPr marL="3886200" indent="-228600" defTabSz="2489200" fontAlgn="base">
              <a:spcBef>
                <a:spcPct val="0"/>
              </a:spcBef>
              <a:spcAft>
                <a:spcPct val="0"/>
              </a:spcAft>
              <a:defRPr>
                <a:solidFill>
                  <a:schemeClr val="tx1"/>
                </a:solidFill>
                <a:latin typeface="Arial" pitchFamily="34" charset="0"/>
              </a:defRPr>
            </a:lvl9pPr>
          </a:lstStyle>
          <a:p>
            <a:pPr algn="just">
              <a:spcBef>
                <a:spcPct val="50000"/>
              </a:spcBef>
              <a:defRPr/>
            </a:pPr>
            <a:endParaRPr lang="es-ES" altLang="es-ES" sz="800" b="1" dirty="0" smtClean="0">
              <a:solidFill>
                <a:srgbClr val="333399"/>
              </a:solidFill>
              <a:latin typeface="Verdana" pitchFamily="34" charset="0"/>
            </a:endParaRPr>
          </a:p>
          <a:p>
            <a:pPr marL="0" algn="ctr">
              <a:spcBef>
                <a:spcPct val="50000"/>
              </a:spcBef>
              <a:defRPr/>
            </a:pPr>
            <a:r>
              <a:rPr lang="es-ES" altLang="es-ES" b="1" dirty="0" smtClean="0">
                <a:solidFill>
                  <a:srgbClr val="333399"/>
                </a:solidFill>
                <a:latin typeface="Verdana" pitchFamily="34" charset="0"/>
              </a:rPr>
              <a:t>La consideración de las competencias en el currículo</a:t>
            </a:r>
          </a:p>
          <a:p>
            <a:pPr algn="just">
              <a:spcBef>
                <a:spcPct val="50000"/>
              </a:spcBef>
              <a:defRPr/>
            </a:pPr>
            <a:endParaRPr lang="es-ES" altLang="es-ES" sz="1000" b="1" dirty="0" smtClean="0">
              <a:solidFill>
                <a:srgbClr val="333399"/>
              </a:solidFill>
              <a:latin typeface="Verdana" pitchFamily="34" charset="0"/>
            </a:endParaRPr>
          </a:p>
        </p:txBody>
      </p:sp>
      <p:sp>
        <p:nvSpPr>
          <p:cNvPr id="52233"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2234"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defRPr/>
            </a:pPr>
            <a:endParaRPr lang="es-ES" altLang="es-ES" sz="1300" b="1" smtClean="0">
              <a:solidFill>
                <a:srgbClr val="FFFFFF"/>
              </a:solidFill>
              <a:latin typeface="Verdana" pitchFamily="34" charset="0"/>
            </a:endParaRPr>
          </a:p>
          <a:p>
            <a:pPr algn="r">
              <a:defRPr/>
            </a:pPr>
            <a:endParaRPr lang="es-ES" altLang="es-ES" sz="1300" b="1" smtClean="0">
              <a:solidFill>
                <a:srgbClr val="000066"/>
              </a:solidFill>
              <a:latin typeface="Verdana" pitchFamily="34" charset="0"/>
            </a:endParaRPr>
          </a:p>
          <a:p>
            <a:pPr algn="r">
              <a:defRPr/>
            </a:pPr>
            <a:endParaRPr lang="es-ES" altLang="es-ES" sz="1300" b="1" smtClean="0">
              <a:solidFill>
                <a:srgbClr val="000066"/>
              </a:solidFill>
              <a:latin typeface="Verdana" pitchFamily="34" charset="0"/>
            </a:endParaRPr>
          </a:p>
        </p:txBody>
      </p:sp>
      <p:sp>
        <p:nvSpPr>
          <p:cNvPr id="52235"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2236"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2237"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2238" name="Line 14"/>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pic>
        <p:nvPicPr>
          <p:cNvPr id="49167"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57338"/>
            <a:ext cx="8677275" cy="369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563011"/>
      </p:ext>
    </p:extLst>
  </p:cSld>
  <p:clrMapOvr>
    <a:masterClrMapping/>
  </p:clrMapOvr>
  <p:transition spd="slow">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0179"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47108"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50181"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47110"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50183"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0184" name="Text Box 5"/>
          <p:cNvSpPr txBox="1">
            <a:spLocks noChangeArrowheads="1"/>
          </p:cNvSpPr>
          <p:nvPr/>
        </p:nvSpPr>
        <p:spPr bwMode="auto">
          <a:xfrm>
            <a:off x="0" y="0"/>
            <a:ext cx="9144000" cy="862013"/>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a:defRPr>
                <a:solidFill>
                  <a:schemeClr val="tx1"/>
                </a:solidFill>
                <a:latin typeface="Arial" pitchFamily="34" charset="0"/>
              </a:defRPr>
            </a:lvl1pPr>
            <a:lvl2pPr marL="742950" indent="-285750" defTabSz="2489200">
              <a:defRPr>
                <a:solidFill>
                  <a:schemeClr val="tx1"/>
                </a:solidFill>
                <a:latin typeface="Arial" pitchFamily="34" charset="0"/>
              </a:defRPr>
            </a:lvl2pPr>
            <a:lvl3pPr marL="1143000" indent="-228600" defTabSz="2489200">
              <a:defRPr>
                <a:solidFill>
                  <a:schemeClr val="tx1"/>
                </a:solidFill>
                <a:latin typeface="Arial" pitchFamily="34" charset="0"/>
              </a:defRPr>
            </a:lvl3pPr>
            <a:lvl4pPr marL="1600200" indent="-228600" defTabSz="2489200">
              <a:defRPr>
                <a:solidFill>
                  <a:schemeClr val="tx1"/>
                </a:solidFill>
                <a:latin typeface="Arial" pitchFamily="34" charset="0"/>
              </a:defRPr>
            </a:lvl4pPr>
            <a:lvl5pPr marL="2057400" indent="-228600" defTabSz="2489200">
              <a:defRPr>
                <a:solidFill>
                  <a:schemeClr val="tx1"/>
                </a:solidFill>
                <a:latin typeface="Arial" pitchFamily="34" charset="0"/>
              </a:defRPr>
            </a:lvl5pPr>
            <a:lvl6pPr marL="2514600" indent="-228600" defTabSz="2489200" fontAlgn="base">
              <a:spcBef>
                <a:spcPct val="0"/>
              </a:spcBef>
              <a:spcAft>
                <a:spcPct val="0"/>
              </a:spcAft>
              <a:defRPr>
                <a:solidFill>
                  <a:schemeClr val="tx1"/>
                </a:solidFill>
                <a:latin typeface="Arial" pitchFamily="34" charset="0"/>
              </a:defRPr>
            </a:lvl6pPr>
            <a:lvl7pPr marL="2971800" indent="-228600" defTabSz="2489200" fontAlgn="base">
              <a:spcBef>
                <a:spcPct val="0"/>
              </a:spcBef>
              <a:spcAft>
                <a:spcPct val="0"/>
              </a:spcAft>
              <a:defRPr>
                <a:solidFill>
                  <a:schemeClr val="tx1"/>
                </a:solidFill>
                <a:latin typeface="Arial" pitchFamily="34" charset="0"/>
              </a:defRPr>
            </a:lvl7pPr>
            <a:lvl8pPr marL="3429000" indent="-228600" defTabSz="2489200" fontAlgn="base">
              <a:spcBef>
                <a:spcPct val="0"/>
              </a:spcBef>
              <a:spcAft>
                <a:spcPct val="0"/>
              </a:spcAft>
              <a:defRPr>
                <a:solidFill>
                  <a:schemeClr val="tx1"/>
                </a:solidFill>
                <a:latin typeface="Arial" pitchFamily="34" charset="0"/>
              </a:defRPr>
            </a:lvl8pPr>
            <a:lvl9pPr marL="3886200" indent="-228600" defTabSz="2489200" fontAlgn="base">
              <a:spcBef>
                <a:spcPct val="0"/>
              </a:spcBef>
              <a:spcAft>
                <a:spcPct val="0"/>
              </a:spcAft>
              <a:defRPr>
                <a:solidFill>
                  <a:schemeClr val="tx1"/>
                </a:solidFill>
                <a:latin typeface="Arial" pitchFamily="34" charset="0"/>
              </a:defRPr>
            </a:lvl9pPr>
          </a:lstStyle>
          <a:p>
            <a:pPr algn="just">
              <a:spcBef>
                <a:spcPct val="50000"/>
              </a:spcBef>
              <a:defRPr/>
            </a:pPr>
            <a:endParaRPr lang="es-ES" altLang="es-ES" sz="800" b="1" dirty="0" smtClean="0">
              <a:solidFill>
                <a:srgbClr val="333399"/>
              </a:solidFill>
              <a:latin typeface="Verdana" pitchFamily="34" charset="0"/>
            </a:endParaRPr>
          </a:p>
          <a:p>
            <a:pPr marL="0" algn="ctr">
              <a:spcBef>
                <a:spcPct val="50000"/>
              </a:spcBef>
              <a:defRPr/>
            </a:pPr>
            <a:r>
              <a:rPr lang="es-ES" altLang="es-ES" b="1" dirty="0" smtClean="0">
                <a:solidFill>
                  <a:srgbClr val="333399"/>
                </a:solidFill>
                <a:latin typeface="Verdana" pitchFamily="34" charset="0"/>
              </a:rPr>
              <a:t>La consideración de las competencias en el currículo</a:t>
            </a:r>
          </a:p>
          <a:p>
            <a:pPr algn="just">
              <a:spcBef>
                <a:spcPct val="50000"/>
              </a:spcBef>
              <a:defRPr/>
            </a:pPr>
            <a:endParaRPr lang="es-ES" altLang="es-ES" sz="1000" b="1" dirty="0" smtClean="0">
              <a:solidFill>
                <a:srgbClr val="333399"/>
              </a:solidFill>
              <a:latin typeface="Verdana" pitchFamily="34" charset="0"/>
            </a:endParaRPr>
          </a:p>
        </p:txBody>
      </p:sp>
      <p:sp>
        <p:nvSpPr>
          <p:cNvPr id="50185"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0186"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defRPr/>
            </a:pPr>
            <a:endParaRPr lang="es-ES" altLang="es-ES" sz="1300" b="1" smtClean="0">
              <a:solidFill>
                <a:srgbClr val="FFFFFF"/>
              </a:solidFill>
              <a:latin typeface="Verdana" pitchFamily="34" charset="0"/>
            </a:endParaRPr>
          </a:p>
          <a:p>
            <a:pPr algn="r">
              <a:defRPr/>
            </a:pPr>
            <a:endParaRPr lang="es-ES" altLang="es-ES" sz="1300" b="1" smtClean="0">
              <a:solidFill>
                <a:srgbClr val="000066"/>
              </a:solidFill>
              <a:latin typeface="Verdana" pitchFamily="34" charset="0"/>
            </a:endParaRPr>
          </a:p>
          <a:p>
            <a:pPr algn="r">
              <a:defRPr/>
            </a:pPr>
            <a:endParaRPr lang="es-ES" altLang="es-ES" sz="1300" b="1" smtClean="0">
              <a:solidFill>
                <a:srgbClr val="000066"/>
              </a:solidFill>
              <a:latin typeface="Verdana" pitchFamily="34" charset="0"/>
            </a:endParaRPr>
          </a:p>
        </p:txBody>
      </p:sp>
      <p:sp>
        <p:nvSpPr>
          <p:cNvPr id="50187"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graphicFrame>
        <p:nvGraphicFramePr>
          <p:cNvPr id="47116" name="Object 12"/>
          <p:cNvGraphicFramePr>
            <a:graphicFrameLocks noChangeAspect="1"/>
          </p:cNvGraphicFramePr>
          <p:nvPr/>
        </p:nvGraphicFramePr>
        <p:xfrm>
          <a:off x="1062038" y="1255713"/>
          <a:ext cx="7337425" cy="4745037"/>
        </p:xfrm>
        <a:graphic>
          <a:graphicData uri="http://schemas.openxmlformats.org/presentationml/2006/ole">
            <mc:AlternateContent xmlns:mc="http://schemas.openxmlformats.org/markup-compatibility/2006">
              <mc:Choice xmlns:v="urn:schemas-microsoft-com:vml" Requires="v">
                <p:oleObj spid="_x0000_s148494" name="Documento" r:id="rId3" imgW="9449762" imgH="6113964" progId="Word.Document.8">
                  <p:embed/>
                </p:oleObj>
              </mc:Choice>
              <mc:Fallback>
                <p:oleObj name="Documento" r:id="rId3" imgW="9449762" imgH="611396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038" y="1255713"/>
                        <a:ext cx="7337425" cy="474503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89"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0190" name="Line 14"/>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Tree>
    <p:extLst>
      <p:ext uri="{BB962C8B-B14F-4D97-AF65-F5344CB8AC3E}">
        <p14:creationId xmlns:p14="http://schemas.microsoft.com/office/powerpoint/2010/main" val="3535928168"/>
      </p:ext>
    </p:extLst>
  </p:cSld>
  <p:clrMapOvr>
    <a:masterClrMapping/>
  </p:clrMapOvr>
  <p:transition spd="slow">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76803"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0180"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76805"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0182"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76807"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76808" name="Text Box 5"/>
          <p:cNvSpPr txBox="1">
            <a:spLocks noChangeArrowheads="1"/>
          </p:cNvSpPr>
          <p:nvPr/>
        </p:nvSpPr>
        <p:spPr bwMode="auto">
          <a:xfrm>
            <a:off x="0" y="0"/>
            <a:ext cx="9144000" cy="862013"/>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a:defRPr>
                <a:solidFill>
                  <a:schemeClr val="tx1"/>
                </a:solidFill>
                <a:latin typeface="Arial" pitchFamily="34" charset="0"/>
              </a:defRPr>
            </a:lvl1pPr>
            <a:lvl2pPr marL="742950" indent="-285750" defTabSz="2489200">
              <a:defRPr>
                <a:solidFill>
                  <a:schemeClr val="tx1"/>
                </a:solidFill>
                <a:latin typeface="Arial" pitchFamily="34" charset="0"/>
              </a:defRPr>
            </a:lvl2pPr>
            <a:lvl3pPr marL="1143000" indent="-228600" defTabSz="2489200">
              <a:defRPr>
                <a:solidFill>
                  <a:schemeClr val="tx1"/>
                </a:solidFill>
                <a:latin typeface="Arial" pitchFamily="34" charset="0"/>
              </a:defRPr>
            </a:lvl3pPr>
            <a:lvl4pPr marL="1600200" indent="-228600" defTabSz="2489200">
              <a:defRPr>
                <a:solidFill>
                  <a:schemeClr val="tx1"/>
                </a:solidFill>
                <a:latin typeface="Arial" pitchFamily="34" charset="0"/>
              </a:defRPr>
            </a:lvl4pPr>
            <a:lvl5pPr marL="2057400" indent="-228600" defTabSz="2489200">
              <a:defRPr>
                <a:solidFill>
                  <a:schemeClr val="tx1"/>
                </a:solidFill>
                <a:latin typeface="Arial" pitchFamily="34" charset="0"/>
              </a:defRPr>
            </a:lvl5pPr>
            <a:lvl6pPr marL="2514600" indent="-228600" defTabSz="2489200" fontAlgn="base">
              <a:spcBef>
                <a:spcPct val="0"/>
              </a:spcBef>
              <a:spcAft>
                <a:spcPct val="0"/>
              </a:spcAft>
              <a:defRPr>
                <a:solidFill>
                  <a:schemeClr val="tx1"/>
                </a:solidFill>
                <a:latin typeface="Arial" pitchFamily="34" charset="0"/>
              </a:defRPr>
            </a:lvl6pPr>
            <a:lvl7pPr marL="2971800" indent="-228600" defTabSz="2489200" fontAlgn="base">
              <a:spcBef>
                <a:spcPct val="0"/>
              </a:spcBef>
              <a:spcAft>
                <a:spcPct val="0"/>
              </a:spcAft>
              <a:defRPr>
                <a:solidFill>
                  <a:schemeClr val="tx1"/>
                </a:solidFill>
                <a:latin typeface="Arial" pitchFamily="34" charset="0"/>
              </a:defRPr>
            </a:lvl7pPr>
            <a:lvl8pPr marL="3429000" indent="-228600" defTabSz="2489200" fontAlgn="base">
              <a:spcBef>
                <a:spcPct val="0"/>
              </a:spcBef>
              <a:spcAft>
                <a:spcPct val="0"/>
              </a:spcAft>
              <a:defRPr>
                <a:solidFill>
                  <a:schemeClr val="tx1"/>
                </a:solidFill>
                <a:latin typeface="Arial" pitchFamily="34" charset="0"/>
              </a:defRPr>
            </a:lvl8pPr>
            <a:lvl9pPr marL="3886200" indent="-228600" defTabSz="2489200" fontAlgn="base">
              <a:spcBef>
                <a:spcPct val="0"/>
              </a:spcBef>
              <a:spcAft>
                <a:spcPct val="0"/>
              </a:spcAft>
              <a:defRPr>
                <a:solidFill>
                  <a:schemeClr val="tx1"/>
                </a:solidFill>
                <a:latin typeface="Arial" pitchFamily="34" charset="0"/>
              </a:defRPr>
            </a:lvl9pPr>
          </a:lstStyle>
          <a:p>
            <a:pPr algn="just">
              <a:spcBef>
                <a:spcPct val="50000"/>
              </a:spcBef>
              <a:defRPr/>
            </a:pPr>
            <a:endParaRPr lang="es-ES" altLang="es-ES" sz="800" b="1" dirty="0" smtClean="0">
              <a:solidFill>
                <a:srgbClr val="333399"/>
              </a:solidFill>
              <a:latin typeface="Verdana" pitchFamily="34" charset="0"/>
            </a:endParaRPr>
          </a:p>
          <a:p>
            <a:pPr marL="0" algn="ctr">
              <a:spcBef>
                <a:spcPct val="50000"/>
              </a:spcBef>
              <a:defRPr/>
            </a:pPr>
            <a:r>
              <a:rPr lang="es-ES" altLang="es-ES" b="1" dirty="0" smtClean="0">
                <a:solidFill>
                  <a:srgbClr val="333399"/>
                </a:solidFill>
                <a:latin typeface="Verdana" pitchFamily="34" charset="0"/>
              </a:rPr>
              <a:t>La consideración de las competencias en el currículo</a:t>
            </a:r>
          </a:p>
          <a:p>
            <a:pPr algn="just">
              <a:spcBef>
                <a:spcPct val="50000"/>
              </a:spcBef>
              <a:defRPr/>
            </a:pPr>
            <a:endParaRPr lang="es-ES" altLang="es-ES" sz="1000" b="1" dirty="0" smtClean="0">
              <a:solidFill>
                <a:srgbClr val="333399"/>
              </a:solidFill>
              <a:latin typeface="Verdana" pitchFamily="34" charset="0"/>
            </a:endParaRPr>
          </a:p>
        </p:txBody>
      </p:sp>
      <p:sp>
        <p:nvSpPr>
          <p:cNvPr id="76809"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76810"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defRPr/>
            </a:pPr>
            <a:endParaRPr lang="es-ES" altLang="es-ES" sz="1300" b="1" smtClean="0">
              <a:solidFill>
                <a:srgbClr val="FFFFFF"/>
              </a:solidFill>
              <a:latin typeface="Verdana" pitchFamily="34" charset="0"/>
            </a:endParaRPr>
          </a:p>
          <a:p>
            <a:pPr algn="r">
              <a:defRPr/>
            </a:pPr>
            <a:endParaRPr lang="es-ES" altLang="es-ES" sz="1300" b="1" smtClean="0">
              <a:solidFill>
                <a:srgbClr val="000066"/>
              </a:solidFill>
              <a:latin typeface="Verdana" pitchFamily="34" charset="0"/>
            </a:endParaRPr>
          </a:p>
          <a:p>
            <a:pPr algn="r">
              <a:defRPr/>
            </a:pPr>
            <a:endParaRPr lang="es-ES" altLang="es-ES" sz="1300" b="1" smtClean="0">
              <a:solidFill>
                <a:srgbClr val="000066"/>
              </a:solidFill>
              <a:latin typeface="Verdana" pitchFamily="34" charset="0"/>
            </a:endParaRPr>
          </a:p>
        </p:txBody>
      </p:sp>
      <p:sp>
        <p:nvSpPr>
          <p:cNvPr id="76811"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76812" name="Text Box 9"/>
          <p:cNvSpPr txBox="1">
            <a:spLocks noChangeArrowheads="1"/>
          </p:cNvSpPr>
          <p:nvPr/>
        </p:nvSpPr>
        <p:spPr bwMode="auto">
          <a:xfrm>
            <a:off x="508000" y="2060575"/>
            <a:ext cx="8247063" cy="3237809"/>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44500" indent="-355600" defTabSz="2489200">
              <a:tabLst>
                <a:tab pos="444500" algn="l"/>
              </a:tabLst>
              <a:defRPr>
                <a:solidFill>
                  <a:schemeClr val="tx1"/>
                </a:solidFill>
                <a:latin typeface="Arial" pitchFamily="34" charset="0"/>
              </a:defRPr>
            </a:lvl1pPr>
            <a:lvl2pPr marL="1277938" indent="-285750" defTabSz="2489200">
              <a:tabLst>
                <a:tab pos="444500" algn="l"/>
              </a:tabLst>
              <a:defRPr>
                <a:solidFill>
                  <a:schemeClr val="tx1"/>
                </a:solidFill>
                <a:latin typeface="Arial" pitchFamily="34" charset="0"/>
              </a:defRPr>
            </a:lvl2pPr>
            <a:lvl3pPr marL="1685925" indent="-228600" defTabSz="2489200">
              <a:tabLst>
                <a:tab pos="444500" algn="l"/>
              </a:tabLst>
              <a:defRPr>
                <a:solidFill>
                  <a:schemeClr val="tx1"/>
                </a:solidFill>
                <a:latin typeface="Arial" pitchFamily="34" charset="0"/>
              </a:defRPr>
            </a:lvl3pPr>
            <a:lvl4pPr marL="2093913" indent="-228600" defTabSz="2489200">
              <a:tabLst>
                <a:tab pos="444500" algn="l"/>
              </a:tabLst>
              <a:defRPr>
                <a:solidFill>
                  <a:schemeClr val="tx1"/>
                </a:solidFill>
                <a:latin typeface="Arial" pitchFamily="34" charset="0"/>
              </a:defRPr>
            </a:lvl4pPr>
            <a:lvl5pPr marL="2501900" indent="-228600" defTabSz="2489200">
              <a:tabLst>
                <a:tab pos="444500" algn="l"/>
              </a:tabLst>
              <a:defRPr>
                <a:solidFill>
                  <a:schemeClr val="tx1"/>
                </a:solidFill>
                <a:latin typeface="Arial" pitchFamily="34" charset="0"/>
              </a:defRPr>
            </a:lvl5pPr>
            <a:lvl6pPr marL="2959100" indent="-228600" defTabSz="2489200" fontAlgn="base">
              <a:spcBef>
                <a:spcPct val="0"/>
              </a:spcBef>
              <a:spcAft>
                <a:spcPct val="0"/>
              </a:spcAft>
              <a:tabLst>
                <a:tab pos="444500" algn="l"/>
              </a:tabLst>
              <a:defRPr>
                <a:solidFill>
                  <a:schemeClr val="tx1"/>
                </a:solidFill>
                <a:latin typeface="Arial" pitchFamily="34" charset="0"/>
              </a:defRPr>
            </a:lvl6pPr>
            <a:lvl7pPr marL="3416300" indent="-228600" defTabSz="2489200" fontAlgn="base">
              <a:spcBef>
                <a:spcPct val="0"/>
              </a:spcBef>
              <a:spcAft>
                <a:spcPct val="0"/>
              </a:spcAft>
              <a:tabLst>
                <a:tab pos="444500" algn="l"/>
              </a:tabLst>
              <a:defRPr>
                <a:solidFill>
                  <a:schemeClr val="tx1"/>
                </a:solidFill>
                <a:latin typeface="Arial" pitchFamily="34" charset="0"/>
              </a:defRPr>
            </a:lvl7pPr>
            <a:lvl8pPr marL="3873500" indent="-228600" defTabSz="2489200" fontAlgn="base">
              <a:spcBef>
                <a:spcPct val="0"/>
              </a:spcBef>
              <a:spcAft>
                <a:spcPct val="0"/>
              </a:spcAft>
              <a:tabLst>
                <a:tab pos="444500" algn="l"/>
              </a:tabLst>
              <a:defRPr>
                <a:solidFill>
                  <a:schemeClr val="tx1"/>
                </a:solidFill>
                <a:latin typeface="Arial" pitchFamily="34" charset="0"/>
              </a:defRPr>
            </a:lvl8pPr>
            <a:lvl9pPr marL="4330700" indent="-228600" defTabSz="2489200" fontAlgn="base">
              <a:spcBef>
                <a:spcPct val="0"/>
              </a:spcBef>
              <a:spcAft>
                <a:spcPct val="0"/>
              </a:spcAft>
              <a:tabLst>
                <a:tab pos="444500" algn="l"/>
              </a:tabLst>
              <a:defRPr>
                <a:solidFill>
                  <a:schemeClr val="tx1"/>
                </a:solidFill>
                <a:latin typeface="Arial" pitchFamily="34" charset="0"/>
              </a:defRPr>
            </a:lvl9pPr>
          </a:lstStyle>
          <a:p>
            <a:pPr>
              <a:spcBef>
                <a:spcPct val="50000"/>
              </a:spcBef>
              <a:defRPr/>
            </a:pPr>
            <a:endParaRPr lang="es-ES" altLang="es-ES" sz="800" b="1" dirty="0" smtClean="0">
              <a:solidFill>
                <a:srgbClr val="CC3300"/>
              </a:solidFill>
              <a:latin typeface="Verdana" pitchFamily="34" charset="0"/>
            </a:endParaRPr>
          </a:p>
          <a:p>
            <a:pPr>
              <a:lnSpc>
                <a:spcPct val="110000"/>
              </a:lnSpc>
              <a:spcBef>
                <a:spcPct val="50000"/>
              </a:spcBef>
              <a:buFontTx/>
              <a:buBlip>
                <a:blip r:embed="rId2"/>
              </a:buBlip>
              <a:defRPr/>
            </a:pPr>
            <a:r>
              <a:rPr lang="es-ES_tradnl" altLang="es-ES" sz="1900" b="1" dirty="0" smtClean="0">
                <a:solidFill>
                  <a:srgbClr val="CC0000"/>
                </a:solidFill>
                <a:latin typeface="Verdana" pitchFamily="34" charset="0"/>
                <a:cs typeface="Times New Roman" pitchFamily="18" charset="0"/>
              </a:rPr>
              <a:t>Las competencias clave deberán estar estrechamente vinculadas a los objetivos definidos para la Educación Primaria, la Educación Secundaria Obligatoria y el Bachillerato (artículo 4.1).</a:t>
            </a:r>
          </a:p>
          <a:p>
            <a:pPr>
              <a:lnSpc>
                <a:spcPct val="110000"/>
              </a:lnSpc>
              <a:spcBef>
                <a:spcPct val="50000"/>
              </a:spcBef>
              <a:buFontTx/>
              <a:buBlip>
                <a:blip r:embed="rId2"/>
              </a:buBlip>
              <a:defRPr/>
            </a:pPr>
            <a:endParaRPr lang="es-ES_tradnl" altLang="es-ES" sz="1000" b="1" dirty="0" smtClean="0">
              <a:solidFill>
                <a:srgbClr val="FF0000"/>
              </a:solidFill>
              <a:latin typeface="Verdana" pitchFamily="34" charset="0"/>
              <a:cs typeface="Times New Roman" pitchFamily="18" charset="0"/>
            </a:endParaRPr>
          </a:p>
          <a:p>
            <a:pPr>
              <a:lnSpc>
                <a:spcPct val="110000"/>
              </a:lnSpc>
              <a:spcBef>
                <a:spcPct val="50000"/>
              </a:spcBef>
              <a:buFontTx/>
              <a:buBlip>
                <a:blip r:embed="rId2"/>
              </a:buBlip>
              <a:defRPr/>
            </a:pPr>
            <a:r>
              <a:rPr lang="es-ES_tradnl" altLang="es-ES" sz="1900" b="1" dirty="0" smtClean="0">
                <a:solidFill>
                  <a:srgbClr val="CC0000"/>
                </a:solidFill>
                <a:latin typeface="Verdana" pitchFamily="34" charset="0"/>
                <a:cs typeface="Times New Roman" pitchFamily="18" charset="0"/>
              </a:rPr>
              <a:t>En el caso de Andalucía, han de considerarse asimismo los objetivos de las asignaturas.</a:t>
            </a:r>
          </a:p>
          <a:p>
            <a:pPr>
              <a:spcBef>
                <a:spcPct val="50000"/>
              </a:spcBef>
              <a:defRPr/>
            </a:pPr>
            <a:r>
              <a:rPr lang="es-ES" altLang="es-ES" sz="1400" dirty="0" smtClean="0">
                <a:solidFill>
                  <a:srgbClr val="000000"/>
                </a:solidFill>
                <a:latin typeface="Verdana" pitchFamily="34" charset="0"/>
              </a:rPr>
              <a:t>		</a:t>
            </a:r>
            <a:r>
              <a:rPr lang="es-ES" altLang="es-ES" sz="1400" b="1" dirty="0" smtClean="0">
                <a:solidFill>
                  <a:srgbClr val="000000"/>
                </a:solidFill>
                <a:latin typeface="Verdana" pitchFamily="34" charset="0"/>
              </a:rPr>
              <a:t> </a:t>
            </a:r>
            <a:endParaRPr lang="es-ES" altLang="es-ES" sz="1900" b="1" dirty="0" smtClean="0">
              <a:solidFill>
                <a:srgbClr val="CC3300"/>
              </a:solidFill>
              <a:latin typeface="Verdana" pitchFamily="34" charset="0"/>
              <a:cs typeface="Times New Roman" pitchFamily="18" charset="0"/>
            </a:endParaRPr>
          </a:p>
          <a:p>
            <a:pPr>
              <a:spcBef>
                <a:spcPct val="50000"/>
              </a:spcBef>
              <a:defRPr/>
            </a:pPr>
            <a:endParaRPr lang="es-ES" altLang="es-ES" sz="500" b="1" dirty="0" smtClean="0">
              <a:solidFill>
                <a:srgbClr val="CC3300"/>
              </a:solidFill>
              <a:latin typeface="Verdana" pitchFamily="34" charset="0"/>
            </a:endParaRPr>
          </a:p>
          <a:p>
            <a:pPr>
              <a:spcBef>
                <a:spcPct val="50000"/>
              </a:spcBef>
              <a:defRPr/>
            </a:pPr>
            <a:endParaRPr lang="es-ES" altLang="es-ES" sz="500" b="1" dirty="0" smtClean="0">
              <a:solidFill>
                <a:srgbClr val="333399"/>
              </a:solidFill>
              <a:latin typeface="Verdana" pitchFamily="34" charset="0"/>
            </a:endParaRPr>
          </a:p>
        </p:txBody>
      </p:sp>
      <p:sp>
        <p:nvSpPr>
          <p:cNvPr id="76813"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76814" name="Text Box 14"/>
          <p:cNvSpPr txBox="1">
            <a:spLocks noChangeArrowheads="1"/>
          </p:cNvSpPr>
          <p:nvPr/>
        </p:nvSpPr>
        <p:spPr bwMode="auto">
          <a:xfrm>
            <a:off x="508000" y="1430338"/>
            <a:ext cx="8239125" cy="396875"/>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489200">
              <a:defRPr>
                <a:solidFill>
                  <a:schemeClr val="tx1"/>
                </a:solidFill>
                <a:latin typeface="Arial" pitchFamily="34" charset="0"/>
              </a:defRPr>
            </a:lvl1pPr>
            <a:lvl2pPr marL="636588" defTabSz="2489200">
              <a:defRPr>
                <a:solidFill>
                  <a:schemeClr val="tx1"/>
                </a:solidFill>
                <a:latin typeface="Arial" pitchFamily="34" charset="0"/>
              </a:defRPr>
            </a:lvl2pPr>
            <a:lvl3pPr defTabSz="2489200">
              <a:defRPr>
                <a:solidFill>
                  <a:schemeClr val="tx1"/>
                </a:solidFill>
                <a:latin typeface="Arial" pitchFamily="34" charset="0"/>
              </a:defRPr>
            </a:lvl3pPr>
            <a:lvl4pPr defTabSz="2489200">
              <a:defRPr>
                <a:solidFill>
                  <a:schemeClr val="tx1"/>
                </a:solidFill>
                <a:latin typeface="Arial" pitchFamily="34" charset="0"/>
              </a:defRPr>
            </a:lvl4pPr>
            <a:lvl5pPr defTabSz="2489200">
              <a:defRPr>
                <a:solidFill>
                  <a:schemeClr val="tx1"/>
                </a:solidFill>
                <a:latin typeface="Arial" pitchFamily="34" charset="0"/>
              </a:defRPr>
            </a:lvl5pPr>
            <a:lvl6pPr defTabSz="2489200" fontAlgn="base">
              <a:spcBef>
                <a:spcPct val="0"/>
              </a:spcBef>
              <a:spcAft>
                <a:spcPct val="0"/>
              </a:spcAft>
              <a:defRPr>
                <a:solidFill>
                  <a:schemeClr val="tx1"/>
                </a:solidFill>
                <a:latin typeface="Arial" pitchFamily="34" charset="0"/>
              </a:defRPr>
            </a:lvl6pPr>
            <a:lvl7pPr defTabSz="2489200" fontAlgn="base">
              <a:spcBef>
                <a:spcPct val="0"/>
              </a:spcBef>
              <a:spcAft>
                <a:spcPct val="0"/>
              </a:spcAft>
              <a:defRPr>
                <a:solidFill>
                  <a:schemeClr val="tx1"/>
                </a:solidFill>
                <a:latin typeface="Arial" pitchFamily="34" charset="0"/>
              </a:defRPr>
            </a:lvl7pPr>
            <a:lvl8pPr defTabSz="2489200" fontAlgn="base">
              <a:spcBef>
                <a:spcPct val="0"/>
              </a:spcBef>
              <a:spcAft>
                <a:spcPct val="0"/>
              </a:spcAft>
              <a:defRPr>
                <a:solidFill>
                  <a:schemeClr val="tx1"/>
                </a:solidFill>
                <a:latin typeface="Arial" pitchFamily="34" charset="0"/>
              </a:defRPr>
            </a:lvl8pPr>
            <a:lvl9pPr defTabSz="2489200" fontAlgn="base">
              <a:spcBef>
                <a:spcPct val="0"/>
              </a:spcBef>
              <a:spcAft>
                <a:spcPct val="0"/>
              </a:spcAft>
              <a:defRPr>
                <a:solidFill>
                  <a:schemeClr val="tx1"/>
                </a:solidFill>
                <a:latin typeface="Arial" pitchFamily="34" charset="0"/>
              </a:defRPr>
            </a:lvl9pPr>
          </a:lstStyle>
          <a:p>
            <a:pPr algn="ctr">
              <a:spcBef>
                <a:spcPct val="50000"/>
              </a:spcBef>
              <a:defRPr/>
            </a:pPr>
            <a:r>
              <a:rPr lang="es-ES_tradnl" altLang="es-ES" sz="2000" b="1" smtClean="0">
                <a:solidFill>
                  <a:srgbClr val="000099"/>
                </a:solidFill>
                <a:latin typeface="Verdana" pitchFamily="34" charset="0"/>
              </a:rPr>
              <a:t>Relaciones entre los elementos del currículo</a:t>
            </a:r>
          </a:p>
        </p:txBody>
      </p:sp>
      <p:sp>
        <p:nvSpPr>
          <p:cNvPr id="76815" name="Line 1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76816" name="Line 16"/>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Tree>
    <p:extLst>
      <p:ext uri="{BB962C8B-B14F-4D97-AF65-F5344CB8AC3E}">
        <p14:creationId xmlns:p14="http://schemas.microsoft.com/office/powerpoint/2010/main" val="1618872638"/>
      </p:ext>
    </p:extLst>
  </p:cSld>
  <p:clrMapOvr>
    <a:masterClrMapping/>
  </p:clrMapOvr>
  <p:transition spd="slow">
    <p:cover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78851"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1204"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78853"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1206"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78855"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78856" name="Text Box 5"/>
          <p:cNvSpPr txBox="1">
            <a:spLocks noChangeArrowheads="1"/>
          </p:cNvSpPr>
          <p:nvPr/>
        </p:nvSpPr>
        <p:spPr bwMode="auto">
          <a:xfrm>
            <a:off x="0" y="0"/>
            <a:ext cx="9144000" cy="1046163"/>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a:defRPr>
                <a:solidFill>
                  <a:schemeClr val="tx1"/>
                </a:solidFill>
                <a:latin typeface="Arial" pitchFamily="34" charset="0"/>
              </a:defRPr>
            </a:lvl1pPr>
            <a:lvl2pPr marL="742950" indent="-285750" defTabSz="2489200">
              <a:defRPr>
                <a:solidFill>
                  <a:schemeClr val="tx1"/>
                </a:solidFill>
                <a:latin typeface="Arial" pitchFamily="34" charset="0"/>
              </a:defRPr>
            </a:lvl2pPr>
            <a:lvl3pPr marL="1143000" indent="-228600" defTabSz="2489200">
              <a:defRPr>
                <a:solidFill>
                  <a:schemeClr val="tx1"/>
                </a:solidFill>
                <a:latin typeface="Arial" pitchFamily="34" charset="0"/>
              </a:defRPr>
            </a:lvl3pPr>
            <a:lvl4pPr marL="1600200" indent="-228600" defTabSz="2489200">
              <a:defRPr>
                <a:solidFill>
                  <a:schemeClr val="tx1"/>
                </a:solidFill>
                <a:latin typeface="Arial" pitchFamily="34" charset="0"/>
              </a:defRPr>
            </a:lvl4pPr>
            <a:lvl5pPr marL="2057400" indent="-228600" defTabSz="2489200">
              <a:defRPr>
                <a:solidFill>
                  <a:schemeClr val="tx1"/>
                </a:solidFill>
                <a:latin typeface="Arial" pitchFamily="34" charset="0"/>
              </a:defRPr>
            </a:lvl5pPr>
            <a:lvl6pPr marL="2514600" indent="-228600" defTabSz="2489200" fontAlgn="base">
              <a:spcBef>
                <a:spcPct val="0"/>
              </a:spcBef>
              <a:spcAft>
                <a:spcPct val="0"/>
              </a:spcAft>
              <a:defRPr>
                <a:solidFill>
                  <a:schemeClr val="tx1"/>
                </a:solidFill>
                <a:latin typeface="Arial" pitchFamily="34" charset="0"/>
              </a:defRPr>
            </a:lvl6pPr>
            <a:lvl7pPr marL="2971800" indent="-228600" defTabSz="2489200" fontAlgn="base">
              <a:spcBef>
                <a:spcPct val="0"/>
              </a:spcBef>
              <a:spcAft>
                <a:spcPct val="0"/>
              </a:spcAft>
              <a:defRPr>
                <a:solidFill>
                  <a:schemeClr val="tx1"/>
                </a:solidFill>
                <a:latin typeface="Arial" pitchFamily="34" charset="0"/>
              </a:defRPr>
            </a:lvl7pPr>
            <a:lvl8pPr marL="3429000" indent="-228600" defTabSz="2489200" fontAlgn="base">
              <a:spcBef>
                <a:spcPct val="0"/>
              </a:spcBef>
              <a:spcAft>
                <a:spcPct val="0"/>
              </a:spcAft>
              <a:defRPr>
                <a:solidFill>
                  <a:schemeClr val="tx1"/>
                </a:solidFill>
                <a:latin typeface="Arial" pitchFamily="34" charset="0"/>
              </a:defRPr>
            </a:lvl8pPr>
            <a:lvl9pPr marL="3886200" indent="-228600" defTabSz="2489200" fontAlgn="base">
              <a:spcBef>
                <a:spcPct val="0"/>
              </a:spcBef>
              <a:spcAft>
                <a:spcPct val="0"/>
              </a:spcAft>
              <a:defRPr>
                <a:solidFill>
                  <a:schemeClr val="tx1"/>
                </a:solidFill>
                <a:latin typeface="Arial" pitchFamily="34" charset="0"/>
              </a:defRPr>
            </a:lvl9pPr>
          </a:lstStyle>
          <a:p>
            <a:pPr algn="just">
              <a:spcBef>
                <a:spcPct val="50000"/>
              </a:spcBef>
              <a:defRPr/>
            </a:pPr>
            <a:endParaRPr lang="es-ES" altLang="es-ES" sz="800" b="1" dirty="0" smtClean="0">
              <a:solidFill>
                <a:srgbClr val="333399"/>
              </a:solidFill>
              <a:latin typeface="Verdana" pitchFamily="34" charset="0"/>
            </a:endParaRPr>
          </a:p>
          <a:p>
            <a:pPr marL="0" algn="ctr">
              <a:spcBef>
                <a:spcPct val="50000"/>
              </a:spcBef>
              <a:defRPr/>
            </a:pPr>
            <a:r>
              <a:rPr lang="es-ES" altLang="es-ES" sz="2400" b="1" dirty="0" smtClean="0">
                <a:solidFill>
                  <a:srgbClr val="333399"/>
                </a:solidFill>
                <a:latin typeface="Verdana" pitchFamily="34" charset="0"/>
              </a:rPr>
              <a:t> </a:t>
            </a:r>
            <a:r>
              <a:rPr lang="es-ES" altLang="es-ES" sz="2000" b="1" dirty="0" smtClean="0">
                <a:solidFill>
                  <a:srgbClr val="333399"/>
                </a:solidFill>
                <a:latin typeface="Verdana" pitchFamily="34" charset="0"/>
              </a:rPr>
              <a:t>La consideración de las competencias en el currículo</a:t>
            </a:r>
          </a:p>
          <a:p>
            <a:pPr marL="0" algn="just">
              <a:spcBef>
                <a:spcPct val="50000"/>
              </a:spcBef>
              <a:defRPr/>
            </a:pPr>
            <a:endParaRPr lang="es-ES" altLang="es-ES" sz="1200" b="1" dirty="0" smtClean="0">
              <a:solidFill>
                <a:srgbClr val="333399"/>
              </a:solidFill>
              <a:latin typeface="Verdana" pitchFamily="34" charset="0"/>
            </a:endParaRPr>
          </a:p>
        </p:txBody>
      </p:sp>
      <p:sp>
        <p:nvSpPr>
          <p:cNvPr id="78857"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78858"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defRPr/>
            </a:pPr>
            <a:endParaRPr lang="es-ES" altLang="es-ES" sz="1300" b="1" smtClean="0">
              <a:solidFill>
                <a:srgbClr val="FFFFFF"/>
              </a:solidFill>
              <a:latin typeface="Verdana" pitchFamily="34" charset="0"/>
            </a:endParaRPr>
          </a:p>
          <a:p>
            <a:pPr algn="r">
              <a:defRPr/>
            </a:pPr>
            <a:endParaRPr lang="es-ES" altLang="es-ES" sz="1300" b="1" smtClean="0">
              <a:solidFill>
                <a:srgbClr val="000066"/>
              </a:solidFill>
              <a:latin typeface="Verdana" pitchFamily="34" charset="0"/>
            </a:endParaRPr>
          </a:p>
          <a:p>
            <a:pPr algn="r">
              <a:defRPr/>
            </a:pPr>
            <a:endParaRPr lang="es-ES" altLang="es-ES" sz="1300" b="1" smtClean="0">
              <a:solidFill>
                <a:srgbClr val="000066"/>
              </a:solidFill>
              <a:latin typeface="Verdana" pitchFamily="34" charset="0"/>
            </a:endParaRPr>
          </a:p>
        </p:txBody>
      </p:sp>
      <p:sp>
        <p:nvSpPr>
          <p:cNvPr id="78859"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78860" name="Text Box 9"/>
          <p:cNvSpPr txBox="1">
            <a:spLocks noChangeArrowheads="1"/>
          </p:cNvSpPr>
          <p:nvPr/>
        </p:nvSpPr>
        <p:spPr bwMode="auto">
          <a:xfrm>
            <a:off x="611188" y="2276475"/>
            <a:ext cx="8247062" cy="3128963"/>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44500" indent="-355600" defTabSz="2489200">
              <a:tabLst>
                <a:tab pos="444500" algn="l"/>
              </a:tabLst>
              <a:defRPr>
                <a:solidFill>
                  <a:schemeClr val="tx1"/>
                </a:solidFill>
                <a:latin typeface="Arial" pitchFamily="34" charset="0"/>
              </a:defRPr>
            </a:lvl1pPr>
            <a:lvl2pPr marL="1277938" indent="-285750" defTabSz="2489200">
              <a:tabLst>
                <a:tab pos="444500" algn="l"/>
              </a:tabLst>
              <a:defRPr>
                <a:solidFill>
                  <a:schemeClr val="tx1"/>
                </a:solidFill>
                <a:latin typeface="Arial" pitchFamily="34" charset="0"/>
              </a:defRPr>
            </a:lvl2pPr>
            <a:lvl3pPr marL="1685925" indent="-228600" defTabSz="2489200">
              <a:tabLst>
                <a:tab pos="444500" algn="l"/>
              </a:tabLst>
              <a:defRPr>
                <a:solidFill>
                  <a:schemeClr val="tx1"/>
                </a:solidFill>
                <a:latin typeface="Arial" pitchFamily="34" charset="0"/>
              </a:defRPr>
            </a:lvl3pPr>
            <a:lvl4pPr marL="2093913" indent="-228600" defTabSz="2489200">
              <a:tabLst>
                <a:tab pos="444500" algn="l"/>
              </a:tabLst>
              <a:defRPr>
                <a:solidFill>
                  <a:schemeClr val="tx1"/>
                </a:solidFill>
                <a:latin typeface="Arial" pitchFamily="34" charset="0"/>
              </a:defRPr>
            </a:lvl4pPr>
            <a:lvl5pPr marL="2501900" indent="-228600" defTabSz="2489200">
              <a:tabLst>
                <a:tab pos="444500" algn="l"/>
              </a:tabLst>
              <a:defRPr>
                <a:solidFill>
                  <a:schemeClr val="tx1"/>
                </a:solidFill>
                <a:latin typeface="Arial" pitchFamily="34" charset="0"/>
              </a:defRPr>
            </a:lvl5pPr>
            <a:lvl6pPr marL="2959100" indent="-228600" defTabSz="2489200" fontAlgn="base">
              <a:spcBef>
                <a:spcPct val="0"/>
              </a:spcBef>
              <a:spcAft>
                <a:spcPct val="0"/>
              </a:spcAft>
              <a:tabLst>
                <a:tab pos="444500" algn="l"/>
              </a:tabLst>
              <a:defRPr>
                <a:solidFill>
                  <a:schemeClr val="tx1"/>
                </a:solidFill>
                <a:latin typeface="Arial" pitchFamily="34" charset="0"/>
              </a:defRPr>
            </a:lvl6pPr>
            <a:lvl7pPr marL="3416300" indent="-228600" defTabSz="2489200" fontAlgn="base">
              <a:spcBef>
                <a:spcPct val="0"/>
              </a:spcBef>
              <a:spcAft>
                <a:spcPct val="0"/>
              </a:spcAft>
              <a:tabLst>
                <a:tab pos="444500" algn="l"/>
              </a:tabLst>
              <a:defRPr>
                <a:solidFill>
                  <a:schemeClr val="tx1"/>
                </a:solidFill>
                <a:latin typeface="Arial" pitchFamily="34" charset="0"/>
              </a:defRPr>
            </a:lvl7pPr>
            <a:lvl8pPr marL="3873500" indent="-228600" defTabSz="2489200" fontAlgn="base">
              <a:spcBef>
                <a:spcPct val="0"/>
              </a:spcBef>
              <a:spcAft>
                <a:spcPct val="0"/>
              </a:spcAft>
              <a:tabLst>
                <a:tab pos="444500" algn="l"/>
              </a:tabLst>
              <a:defRPr>
                <a:solidFill>
                  <a:schemeClr val="tx1"/>
                </a:solidFill>
                <a:latin typeface="Arial" pitchFamily="34" charset="0"/>
              </a:defRPr>
            </a:lvl8pPr>
            <a:lvl9pPr marL="4330700" indent="-228600" defTabSz="2489200" fontAlgn="base">
              <a:spcBef>
                <a:spcPct val="0"/>
              </a:spcBef>
              <a:spcAft>
                <a:spcPct val="0"/>
              </a:spcAft>
              <a:tabLst>
                <a:tab pos="444500" algn="l"/>
              </a:tabLst>
              <a:defRPr>
                <a:solidFill>
                  <a:schemeClr val="tx1"/>
                </a:solidFill>
                <a:latin typeface="Arial" pitchFamily="34" charset="0"/>
              </a:defRPr>
            </a:lvl9pPr>
          </a:lstStyle>
          <a:p>
            <a:pPr>
              <a:spcBef>
                <a:spcPct val="50000"/>
              </a:spcBef>
              <a:defRPr/>
            </a:pPr>
            <a:endParaRPr lang="es-ES" altLang="es-ES" sz="800" b="1" smtClean="0">
              <a:solidFill>
                <a:srgbClr val="CC3300"/>
              </a:solidFill>
              <a:latin typeface="Verdana" pitchFamily="34" charset="0"/>
            </a:endParaRPr>
          </a:p>
          <a:p>
            <a:pPr>
              <a:lnSpc>
                <a:spcPct val="110000"/>
              </a:lnSpc>
              <a:spcBef>
                <a:spcPct val="50000"/>
              </a:spcBef>
              <a:buFontTx/>
              <a:buBlip>
                <a:blip r:embed="rId2"/>
              </a:buBlip>
              <a:defRPr/>
            </a:pPr>
            <a:r>
              <a:rPr lang="es-ES_tradnl" altLang="es-ES" sz="1900" b="1" smtClean="0">
                <a:solidFill>
                  <a:srgbClr val="CC0000"/>
                </a:solidFill>
                <a:latin typeface="Verdana" pitchFamily="34" charset="0"/>
                <a:cs typeface="Times New Roman" pitchFamily="18" charset="0"/>
              </a:rPr>
              <a:t>La adquisición eficaz de las competencias clave por parte del alumnado y su contribución al logro de los objetivos de las etapas educativas, desde un carácter interdisciplinar y transversal, requiere del diseño de </a:t>
            </a:r>
            <a:r>
              <a:rPr lang="es-ES_tradnl" altLang="es-ES" sz="1900" b="1" smtClean="0">
                <a:solidFill>
                  <a:srgbClr val="6666FF"/>
                </a:solidFill>
                <a:latin typeface="Verdana" pitchFamily="34" charset="0"/>
                <a:cs typeface="Times New Roman" pitchFamily="18" charset="0"/>
              </a:rPr>
              <a:t>actividades de aprendizaje integradas</a:t>
            </a:r>
            <a:r>
              <a:rPr lang="es-ES_tradnl" altLang="es-ES" sz="1900" b="1" smtClean="0">
                <a:solidFill>
                  <a:srgbClr val="CC0000"/>
                </a:solidFill>
                <a:latin typeface="Verdana" pitchFamily="34" charset="0"/>
                <a:cs typeface="Times New Roman" pitchFamily="18" charset="0"/>
              </a:rPr>
              <a:t> que permitan </a:t>
            </a:r>
            <a:r>
              <a:rPr lang="es-ES_tradnl" altLang="es-ES" sz="1900" b="1" smtClean="0">
                <a:solidFill>
                  <a:srgbClr val="6666FF"/>
                </a:solidFill>
                <a:latin typeface="Verdana" pitchFamily="34" charset="0"/>
                <a:cs typeface="Times New Roman" pitchFamily="18" charset="0"/>
              </a:rPr>
              <a:t>avanzar hacia los resultados de aprendizaje de más de una competencia al mismo tiempo</a:t>
            </a:r>
            <a:r>
              <a:rPr lang="es-ES_tradnl" altLang="es-ES" sz="1900" b="1" smtClean="0">
                <a:solidFill>
                  <a:srgbClr val="CC0000"/>
                </a:solidFill>
                <a:latin typeface="Verdana" pitchFamily="34" charset="0"/>
                <a:cs typeface="Times New Roman" pitchFamily="18" charset="0"/>
              </a:rPr>
              <a:t> (artículo 4.3)</a:t>
            </a:r>
          </a:p>
          <a:p>
            <a:pPr>
              <a:spcBef>
                <a:spcPct val="50000"/>
              </a:spcBef>
              <a:defRPr/>
            </a:pPr>
            <a:r>
              <a:rPr lang="es-ES" altLang="es-ES" sz="1400" smtClean="0">
                <a:solidFill>
                  <a:srgbClr val="000000"/>
                </a:solidFill>
                <a:latin typeface="Verdana" pitchFamily="34" charset="0"/>
              </a:rPr>
              <a:t>		</a:t>
            </a:r>
            <a:r>
              <a:rPr lang="es-ES" altLang="es-ES" sz="1400" b="1" smtClean="0">
                <a:solidFill>
                  <a:srgbClr val="000000"/>
                </a:solidFill>
                <a:latin typeface="Verdana" pitchFamily="34" charset="0"/>
              </a:rPr>
              <a:t> </a:t>
            </a:r>
            <a:endParaRPr lang="es-ES" altLang="es-ES" sz="1900" b="1" smtClean="0">
              <a:solidFill>
                <a:srgbClr val="CC3300"/>
              </a:solidFill>
              <a:latin typeface="Verdana" pitchFamily="34" charset="0"/>
              <a:cs typeface="Times New Roman" pitchFamily="18" charset="0"/>
            </a:endParaRPr>
          </a:p>
          <a:p>
            <a:pPr>
              <a:spcBef>
                <a:spcPct val="50000"/>
              </a:spcBef>
              <a:defRPr/>
            </a:pPr>
            <a:endParaRPr lang="es-ES" altLang="es-ES" sz="500" b="1" smtClean="0">
              <a:solidFill>
                <a:srgbClr val="CC3300"/>
              </a:solidFill>
              <a:latin typeface="Verdana" pitchFamily="34" charset="0"/>
            </a:endParaRPr>
          </a:p>
          <a:p>
            <a:pPr>
              <a:spcBef>
                <a:spcPct val="50000"/>
              </a:spcBef>
              <a:defRPr/>
            </a:pPr>
            <a:endParaRPr lang="es-ES" altLang="es-ES" sz="500" b="1" smtClean="0">
              <a:solidFill>
                <a:srgbClr val="333399"/>
              </a:solidFill>
              <a:latin typeface="Verdana" pitchFamily="34" charset="0"/>
            </a:endParaRPr>
          </a:p>
        </p:txBody>
      </p:sp>
      <p:sp>
        <p:nvSpPr>
          <p:cNvPr id="78861"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78862" name="Text Box 14"/>
          <p:cNvSpPr txBox="1">
            <a:spLocks noChangeArrowheads="1"/>
          </p:cNvSpPr>
          <p:nvPr/>
        </p:nvSpPr>
        <p:spPr bwMode="auto">
          <a:xfrm>
            <a:off x="611188" y="1557338"/>
            <a:ext cx="8239125" cy="396875"/>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489200">
              <a:defRPr>
                <a:solidFill>
                  <a:schemeClr val="tx1"/>
                </a:solidFill>
                <a:latin typeface="Arial" pitchFamily="34" charset="0"/>
              </a:defRPr>
            </a:lvl1pPr>
            <a:lvl2pPr marL="636588" defTabSz="2489200">
              <a:defRPr>
                <a:solidFill>
                  <a:schemeClr val="tx1"/>
                </a:solidFill>
                <a:latin typeface="Arial" pitchFamily="34" charset="0"/>
              </a:defRPr>
            </a:lvl2pPr>
            <a:lvl3pPr defTabSz="2489200">
              <a:defRPr>
                <a:solidFill>
                  <a:schemeClr val="tx1"/>
                </a:solidFill>
                <a:latin typeface="Arial" pitchFamily="34" charset="0"/>
              </a:defRPr>
            </a:lvl3pPr>
            <a:lvl4pPr defTabSz="2489200">
              <a:defRPr>
                <a:solidFill>
                  <a:schemeClr val="tx1"/>
                </a:solidFill>
                <a:latin typeface="Arial" pitchFamily="34" charset="0"/>
              </a:defRPr>
            </a:lvl4pPr>
            <a:lvl5pPr defTabSz="2489200">
              <a:defRPr>
                <a:solidFill>
                  <a:schemeClr val="tx1"/>
                </a:solidFill>
                <a:latin typeface="Arial" pitchFamily="34" charset="0"/>
              </a:defRPr>
            </a:lvl5pPr>
            <a:lvl6pPr defTabSz="2489200" fontAlgn="base">
              <a:spcBef>
                <a:spcPct val="0"/>
              </a:spcBef>
              <a:spcAft>
                <a:spcPct val="0"/>
              </a:spcAft>
              <a:defRPr>
                <a:solidFill>
                  <a:schemeClr val="tx1"/>
                </a:solidFill>
                <a:latin typeface="Arial" pitchFamily="34" charset="0"/>
              </a:defRPr>
            </a:lvl6pPr>
            <a:lvl7pPr defTabSz="2489200" fontAlgn="base">
              <a:spcBef>
                <a:spcPct val="0"/>
              </a:spcBef>
              <a:spcAft>
                <a:spcPct val="0"/>
              </a:spcAft>
              <a:defRPr>
                <a:solidFill>
                  <a:schemeClr val="tx1"/>
                </a:solidFill>
                <a:latin typeface="Arial" pitchFamily="34" charset="0"/>
              </a:defRPr>
            </a:lvl7pPr>
            <a:lvl8pPr defTabSz="2489200" fontAlgn="base">
              <a:spcBef>
                <a:spcPct val="0"/>
              </a:spcBef>
              <a:spcAft>
                <a:spcPct val="0"/>
              </a:spcAft>
              <a:defRPr>
                <a:solidFill>
                  <a:schemeClr val="tx1"/>
                </a:solidFill>
                <a:latin typeface="Arial" pitchFamily="34" charset="0"/>
              </a:defRPr>
            </a:lvl8pPr>
            <a:lvl9pPr defTabSz="2489200" fontAlgn="base">
              <a:spcBef>
                <a:spcPct val="0"/>
              </a:spcBef>
              <a:spcAft>
                <a:spcPct val="0"/>
              </a:spcAft>
              <a:defRPr>
                <a:solidFill>
                  <a:schemeClr val="tx1"/>
                </a:solidFill>
                <a:latin typeface="Arial" pitchFamily="34" charset="0"/>
              </a:defRPr>
            </a:lvl9pPr>
          </a:lstStyle>
          <a:p>
            <a:pPr algn="ctr">
              <a:spcBef>
                <a:spcPct val="50000"/>
              </a:spcBef>
              <a:defRPr/>
            </a:pPr>
            <a:r>
              <a:rPr lang="es-ES_tradnl" altLang="es-ES" sz="2000" b="1" smtClean="0">
                <a:solidFill>
                  <a:srgbClr val="000099"/>
                </a:solidFill>
                <a:latin typeface="Verdana" pitchFamily="34" charset="0"/>
              </a:rPr>
              <a:t>Actividades de aprendizaje integradas</a:t>
            </a:r>
          </a:p>
        </p:txBody>
      </p:sp>
      <p:sp>
        <p:nvSpPr>
          <p:cNvPr id="78863" name="Line 1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78864" name="Line 16"/>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Tree>
    <p:extLst>
      <p:ext uri="{BB962C8B-B14F-4D97-AF65-F5344CB8AC3E}">
        <p14:creationId xmlns:p14="http://schemas.microsoft.com/office/powerpoint/2010/main" val="3250814331"/>
      </p:ext>
    </p:extLst>
  </p:cSld>
  <p:clrMapOvr>
    <a:masterClrMapping/>
  </p:clrMapOvr>
  <p:transition spd="slow">
    <p:cover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0899"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2228"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80901"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2230"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80903"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0904" name="Text Box 5"/>
          <p:cNvSpPr txBox="1">
            <a:spLocks noChangeArrowheads="1"/>
          </p:cNvSpPr>
          <p:nvPr/>
        </p:nvSpPr>
        <p:spPr bwMode="auto">
          <a:xfrm>
            <a:off x="0" y="0"/>
            <a:ext cx="9144000" cy="1046163"/>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a:defRPr>
                <a:solidFill>
                  <a:schemeClr val="tx1"/>
                </a:solidFill>
                <a:latin typeface="Arial" pitchFamily="34" charset="0"/>
              </a:defRPr>
            </a:lvl1pPr>
            <a:lvl2pPr marL="742950" indent="-285750" defTabSz="2489200">
              <a:defRPr>
                <a:solidFill>
                  <a:schemeClr val="tx1"/>
                </a:solidFill>
                <a:latin typeface="Arial" pitchFamily="34" charset="0"/>
              </a:defRPr>
            </a:lvl2pPr>
            <a:lvl3pPr marL="1143000" indent="-228600" defTabSz="2489200">
              <a:defRPr>
                <a:solidFill>
                  <a:schemeClr val="tx1"/>
                </a:solidFill>
                <a:latin typeface="Arial" pitchFamily="34" charset="0"/>
              </a:defRPr>
            </a:lvl3pPr>
            <a:lvl4pPr marL="1600200" indent="-228600" defTabSz="2489200">
              <a:defRPr>
                <a:solidFill>
                  <a:schemeClr val="tx1"/>
                </a:solidFill>
                <a:latin typeface="Arial" pitchFamily="34" charset="0"/>
              </a:defRPr>
            </a:lvl4pPr>
            <a:lvl5pPr marL="2057400" indent="-228600" defTabSz="2489200">
              <a:defRPr>
                <a:solidFill>
                  <a:schemeClr val="tx1"/>
                </a:solidFill>
                <a:latin typeface="Arial" pitchFamily="34" charset="0"/>
              </a:defRPr>
            </a:lvl5pPr>
            <a:lvl6pPr marL="2514600" indent="-228600" defTabSz="2489200" fontAlgn="base">
              <a:spcBef>
                <a:spcPct val="0"/>
              </a:spcBef>
              <a:spcAft>
                <a:spcPct val="0"/>
              </a:spcAft>
              <a:defRPr>
                <a:solidFill>
                  <a:schemeClr val="tx1"/>
                </a:solidFill>
                <a:latin typeface="Arial" pitchFamily="34" charset="0"/>
              </a:defRPr>
            </a:lvl6pPr>
            <a:lvl7pPr marL="2971800" indent="-228600" defTabSz="2489200" fontAlgn="base">
              <a:spcBef>
                <a:spcPct val="0"/>
              </a:spcBef>
              <a:spcAft>
                <a:spcPct val="0"/>
              </a:spcAft>
              <a:defRPr>
                <a:solidFill>
                  <a:schemeClr val="tx1"/>
                </a:solidFill>
                <a:latin typeface="Arial" pitchFamily="34" charset="0"/>
              </a:defRPr>
            </a:lvl7pPr>
            <a:lvl8pPr marL="3429000" indent="-228600" defTabSz="2489200" fontAlgn="base">
              <a:spcBef>
                <a:spcPct val="0"/>
              </a:spcBef>
              <a:spcAft>
                <a:spcPct val="0"/>
              </a:spcAft>
              <a:defRPr>
                <a:solidFill>
                  <a:schemeClr val="tx1"/>
                </a:solidFill>
                <a:latin typeface="Arial" pitchFamily="34" charset="0"/>
              </a:defRPr>
            </a:lvl8pPr>
            <a:lvl9pPr marL="3886200" indent="-228600" defTabSz="2489200" fontAlgn="base">
              <a:spcBef>
                <a:spcPct val="0"/>
              </a:spcBef>
              <a:spcAft>
                <a:spcPct val="0"/>
              </a:spcAft>
              <a:defRPr>
                <a:solidFill>
                  <a:schemeClr val="tx1"/>
                </a:solidFill>
                <a:latin typeface="Arial" pitchFamily="34" charset="0"/>
              </a:defRPr>
            </a:lvl9pPr>
          </a:lstStyle>
          <a:p>
            <a:pPr algn="just">
              <a:spcBef>
                <a:spcPct val="50000"/>
              </a:spcBef>
              <a:defRPr/>
            </a:pPr>
            <a:endParaRPr lang="es-ES" altLang="es-ES" sz="800" b="1" dirty="0" smtClean="0">
              <a:solidFill>
                <a:srgbClr val="333399"/>
              </a:solidFill>
              <a:latin typeface="Verdana" pitchFamily="34" charset="0"/>
            </a:endParaRPr>
          </a:p>
          <a:p>
            <a:pPr marL="0" algn="ctr">
              <a:spcBef>
                <a:spcPct val="50000"/>
              </a:spcBef>
              <a:defRPr/>
            </a:pPr>
            <a:r>
              <a:rPr lang="es-ES" altLang="es-ES" sz="2400" b="1" dirty="0" smtClean="0">
                <a:solidFill>
                  <a:srgbClr val="333399"/>
                </a:solidFill>
                <a:latin typeface="Verdana" pitchFamily="34" charset="0"/>
              </a:rPr>
              <a:t> </a:t>
            </a:r>
            <a:r>
              <a:rPr lang="es-ES" altLang="es-ES" sz="2000" b="1" dirty="0" smtClean="0">
                <a:solidFill>
                  <a:srgbClr val="333399"/>
                </a:solidFill>
                <a:latin typeface="Verdana" pitchFamily="34" charset="0"/>
              </a:rPr>
              <a:t>La consideración de las competencias en el currículo</a:t>
            </a:r>
          </a:p>
          <a:p>
            <a:pPr marL="0" algn="just">
              <a:spcBef>
                <a:spcPct val="50000"/>
              </a:spcBef>
              <a:defRPr/>
            </a:pPr>
            <a:endParaRPr lang="es-ES" altLang="es-ES" sz="1200" b="1" dirty="0" smtClean="0">
              <a:solidFill>
                <a:srgbClr val="333399"/>
              </a:solidFill>
              <a:latin typeface="Verdana" pitchFamily="34" charset="0"/>
            </a:endParaRPr>
          </a:p>
        </p:txBody>
      </p:sp>
      <p:sp>
        <p:nvSpPr>
          <p:cNvPr id="80905"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0906"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defRPr/>
            </a:pPr>
            <a:endParaRPr lang="es-ES" altLang="es-ES" sz="1300" b="1" smtClean="0">
              <a:solidFill>
                <a:srgbClr val="FFFFFF"/>
              </a:solidFill>
              <a:latin typeface="Verdana" pitchFamily="34" charset="0"/>
            </a:endParaRPr>
          </a:p>
          <a:p>
            <a:pPr algn="r">
              <a:defRPr/>
            </a:pPr>
            <a:endParaRPr lang="es-ES" altLang="es-ES" sz="1300" b="1" smtClean="0">
              <a:solidFill>
                <a:srgbClr val="000066"/>
              </a:solidFill>
              <a:latin typeface="Verdana" pitchFamily="34" charset="0"/>
            </a:endParaRPr>
          </a:p>
          <a:p>
            <a:pPr algn="r">
              <a:defRPr/>
            </a:pPr>
            <a:endParaRPr lang="es-ES" altLang="es-ES" sz="1300" b="1" smtClean="0">
              <a:solidFill>
                <a:srgbClr val="000066"/>
              </a:solidFill>
              <a:latin typeface="Verdana" pitchFamily="34" charset="0"/>
            </a:endParaRPr>
          </a:p>
        </p:txBody>
      </p:sp>
      <p:sp>
        <p:nvSpPr>
          <p:cNvPr id="80907"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0908" name="Text Box 9"/>
          <p:cNvSpPr txBox="1">
            <a:spLocks noChangeArrowheads="1"/>
          </p:cNvSpPr>
          <p:nvPr/>
        </p:nvSpPr>
        <p:spPr bwMode="auto">
          <a:xfrm>
            <a:off x="611188" y="1844675"/>
            <a:ext cx="8247062" cy="4113213"/>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44500" indent="-355600" defTabSz="2489200">
              <a:tabLst>
                <a:tab pos="444500" algn="l"/>
              </a:tabLst>
              <a:defRPr>
                <a:solidFill>
                  <a:schemeClr val="tx1"/>
                </a:solidFill>
                <a:latin typeface="Arial" pitchFamily="34" charset="0"/>
              </a:defRPr>
            </a:lvl1pPr>
            <a:lvl2pPr marL="1277938" indent="-285750" defTabSz="2489200">
              <a:tabLst>
                <a:tab pos="444500" algn="l"/>
              </a:tabLst>
              <a:defRPr>
                <a:solidFill>
                  <a:schemeClr val="tx1"/>
                </a:solidFill>
                <a:latin typeface="Arial" pitchFamily="34" charset="0"/>
              </a:defRPr>
            </a:lvl2pPr>
            <a:lvl3pPr marL="1685925" indent="-228600" defTabSz="2489200">
              <a:tabLst>
                <a:tab pos="444500" algn="l"/>
              </a:tabLst>
              <a:defRPr>
                <a:solidFill>
                  <a:schemeClr val="tx1"/>
                </a:solidFill>
                <a:latin typeface="Arial" pitchFamily="34" charset="0"/>
              </a:defRPr>
            </a:lvl3pPr>
            <a:lvl4pPr marL="2093913" indent="-228600" defTabSz="2489200">
              <a:tabLst>
                <a:tab pos="444500" algn="l"/>
              </a:tabLst>
              <a:defRPr>
                <a:solidFill>
                  <a:schemeClr val="tx1"/>
                </a:solidFill>
                <a:latin typeface="Arial" pitchFamily="34" charset="0"/>
              </a:defRPr>
            </a:lvl4pPr>
            <a:lvl5pPr marL="2501900" indent="-228600" defTabSz="2489200">
              <a:tabLst>
                <a:tab pos="444500" algn="l"/>
              </a:tabLst>
              <a:defRPr>
                <a:solidFill>
                  <a:schemeClr val="tx1"/>
                </a:solidFill>
                <a:latin typeface="Arial" pitchFamily="34" charset="0"/>
              </a:defRPr>
            </a:lvl5pPr>
            <a:lvl6pPr marL="2959100" indent="-228600" defTabSz="2489200" fontAlgn="base">
              <a:spcBef>
                <a:spcPct val="0"/>
              </a:spcBef>
              <a:spcAft>
                <a:spcPct val="0"/>
              </a:spcAft>
              <a:tabLst>
                <a:tab pos="444500" algn="l"/>
              </a:tabLst>
              <a:defRPr>
                <a:solidFill>
                  <a:schemeClr val="tx1"/>
                </a:solidFill>
                <a:latin typeface="Arial" pitchFamily="34" charset="0"/>
              </a:defRPr>
            </a:lvl6pPr>
            <a:lvl7pPr marL="3416300" indent="-228600" defTabSz="2489200" fontAlgn="base">
              <a:spcBef>
                <a:spcPct val="0"/>
              </a:spcBef>
              <a:spcAft>
                <a:spcPct val="0"/>
              </a:spcAft>
              <a:tabLst>
                <a:tab pos="444500" algn="l"/>
              </a:tabLst>
              <a:defRPr>
                <a:solidFill>
                  <a:schemeClr val="tx1"/>
                </a:solidFill>
                <a:latin typeface="Arial" pitchFamily="34" charset="0"/>
              </a:defRPr>
            </a:lvl7pPr>
            <a:lvl8pPr marL="3873500" indent="-228600" defTabSz="2489200" fontAlgn="base">
              <a:spcBef>
                <a:spcPct val="0"/>
              </a:spcBef>
              <a:spcAft>
                <a:spcPct val="0"/>
              </a:spcAft>
              <a:tabLst>
                <a:tab pos="444500" algn="l"/>
              </a:tabLst>
              <a:defRPr>
                <a:solidFill>
                  <a:schemeClr val="tx1"/>
                </a:solidFill>
                <a:latin typeface="Arial" pitchFamily="34" charset="0"/>
              </a:defRPr>
            </a:lvl8pPr>
            <a:lvl9pPr marL="4330700" indent="-228600" defTabSz="2489200" fontAlgn="base">
              <a:spcBef>
                <a:spcPct val="0"/>
              </a:spcBef>
              <a:spcAft>
                <a:spcPct val="0"/>
              </a:spcAft>
              <a:tabLst>
                <a:tab pos="444500" algn="l"/>
              </a:tabLst>
              <a:defRPr>
                <a:solidFill>
                  <a:schemeClr val="tx1"/>
                </a:solidFill>
                <a:latin typeface="Arial" pitchFamily="34" charset="0"/>
              </a:defRPr>
            </a:lvl9pPr>
          </a:lstStyle>
          <a:p>
            <a:pPr>
              <a:spcBef>
                <a:spcPct val="50000"/>
              </a:spcBef>
              <a:defRPr/>
            </a:pPr>
            <a:endParaRPr lang="es-ES" altLang="es-ES" sz="500" b="1" smtClean="0">
              <a:solidFill>
                <a:srgbClr val="CC3300"/>
              </a:solidFill>
              <a:latin typeface="Verdana" pitchFamily="34" charset="0"/>
            </a:endParaRPr>
          </a:p>
          <a:p>
            <a:pPr>
              <a:lnSpc>
                <a:spcPct val="110000"/>
              </a:lnSpc>
              <a:spcBef>
                <a:spcPct val="50000"/>
              </a:spcBef>
              <a:buFontTx/>
              <a:buBlip>
                <a:blip r:embed="rId2"/>
              </a:buBlip>
              <a:defRPr/>
            </a:pPr>
            <a:r>
              <a:rPr lang="es-ES_tradnl" altLang="es-ES" b="1" smtClean="0">
                <a:solidFill>
                  <a:srgbClr val="CC0000"/>
                </a:solidFill>
                <a:latin typeface="Verdana" pitchFamily="34" charset="0"/>
                <a:cs typeface="Times New Roman" pitchFamily="18" charset="0"/>
              </a:rPr>
              <a:t>Los </a:t>
            </a:r>
            <a:r>
              <a:rPr lang="es-ES_tradnl" altLang="es-ES" b="1" smtClean="0">
                <a:solidFill>
                  <a:srgbClr val="6666FF"/>
                </a:solidFill>
                <a:latin typeface="Verdana" pitchFamily="34" charset="0"/>
                <a:cs typeface="Times New Roman" pitchFamily="18" charset="0"/>
              </a:rPr>
              <a:t>criterios de evaluación</a:t>
            </a:r>
            <a:r>
              <a:rPr lang="es-ES_tradnl" altLang="es-ES" b="1" smtClean="0">
                <a:solidFill>
                  <a:srgbClr val="CC0000"/>
                </a:solidFill>
                <a:latin typeface="Verdana" pitchFamily="34" charset="0"/>
                <a:cs typeface="Times New Roman" pitchFamily="18" charset="0"/>
              </a:rPr>
              <a:t> deben servir de referencia para valorar lo que el alumnado sabe y sabe hacer en cada área o materia. </a:t>
            </a:r>
          </a:p>
          <a:p>
            <a:pPr>
              <a:lnSpc>
                <a:spcPct val="110000"/>
              </a:lnSpc>
              <a:spcBef>
                <a:spcPct val="50000"/>
              </a:spcBef>
              <a:buFontTx/>
              <a:buBlip>
                <a:blip r:embed="rId2"/>
              </a:buBlip>
              <a:defRPr/>
            </a:pPr>
            <a:endParaRPr lang="es-ES_tradnl" altLang="es-ES" sz="500" b="1" smtClean="0">
              <a:solidFill>
                <a:srgbClr val="CC0000"/>
              </a:solidFill>
              <a:latin typeface="Verdana" pitchFamily="34" charset="0"/>
              <a:cs typeface="Times New Roman" pitchFamily="18" charset="0"/>
            </a:endParaRPr>
          </a:p>
          <a:p>
            <a:pPr>
              <a:lnSpc>
                <a:spcPct val="110000"/>
              </a:lnSpc>
              <a:spcBef>
                <a:spcPct val="50000"/>
              </a:spcBef>
              <a:buFontTx/>
              <a:buBlip>
                <a:blip r:embed="rId2"/>
              </a:buBlip>
              <a:defRPr/>
            </a:pPr>
            <a:r>
              <a:rPr lang="es-ES_tradnl" altLang="es-ES" b="1" smtClean="0">
                <a:solidFill>
                  <a:srgbClr val="CC0000"/>
                </a:solidFill>
                <a:latin typeface="Verdana" pitchFamily="34" charset="0"/>
                <a:cs typeface="Times New Roman" pitchFamily="18" charset="0"/>
              </a:rPr>
              <a:t>Estos criterios de evaluación se desglosan en estándares de aprendizaje evaluables. Para </a:t>
            </a:r>
            <a:r>
              <a:rPr lang="es-ES_tradnl" altLang="es-ES" b="1" smtClean="0">
                <a:solidFill>
                  <a:srgbClr val="6666FF"/>
                </a:solidFill>
                <a:latin typeface="Verdana" pitchFamily="34" charset="0"/>
                <a:cs typeface="Times New Roman" pitchFamily="18" charset="0"/>
              </a:rPr>
              <a:t>valorar el desarrollo competencial del alumnado</a:t>
            </a:r>
            <a:r>
              <a:rPr lang="es-ES_tradnl" altLang="es-ES" b="1" smtClean="0">
                <a:solidFill>
                  <a:srgbClr val="CC0000"/>
                </a:solidFill>
                <a:latin typeface="Verdana" pitchFamily="34" charset="0"/>
                <a:cs typeface="Times New Roman" pitchFamily="18" charset="0"/>
              </a:rPr>
              <a:t>, serán estos </a:t>
            </a:r>
            <a:r>
              <a:rPr lang="es-ES_tradnl" altLang="es-ES" b="1" smtClean="0">
                <a:solidFill>
                  <a:srgbClr val="6666FF"/>
                </a:solidFill>
                <a:latin typeface="Verdana" pitchFamily="34" charset="0"/>
                <a:cs typeface="Times New Roman" pitchFamily="18" charset="0"/>
              </a:rPr>
              <a:t>estándares de aprendizaje evaluables</a:t>
            </a:r>
            <a:r>
              <a:rPr lang="es-ES_tradnl" altLang="es-ES" b="1" smtClean="0">
                <a:solidFill>
                  <a:srgbClr val="CC0000"/>
                </a:solidFill>
                <a:latin typeface="Verdana" pitchFamily="34" charset="0"/>
                <a:cs typeface="Times New Roman" pitchFamily="18" charset="0"/>
              </a:rPr>
              <a:t>, como elementos de mayor concreción, observables y medibles, los que, al ponerse en relación con las competencias clave, permitirán graduar el rendimiento o desempeño alcanzado en cada una de ellas (artículo 5.5)</a:t>
            </a:r>
            <a:r>
              <a:rPr lang="es-ES" altLang="es-ES" sz="1400" smtClean="0">
                <a:solidFill>
                  <a:srgbClr val="CC0000"/>
                </a:solidFill>
                <a:latin typeface="Verdana" pitchFamily="34" charset="0"/>
              </a:rPr>
              <a:t>	</a:t>
            </a:r>
            <a:endParaRPr lang="es-ES" altLang="es-ES" sz="1900" b="1" smtClean="0">
              <a:solidFill>
                <a:srgbClr val="CC0000"/>
              </a:solidFill>
              <a:latin typeface="Verdana" pitchFamily="34" charset="0"/>
              <a:cs typeface="Times New Roman" pitchFamily="18" charset="0"/>
            </a:endParaRPr>
          </a:p>
          <a:p>
            <a:pPr>
              <a:spcBef>
                <a:spcPct val="50000"/>
              </a:spcBef>
              <a:defRPr/>
            </a:pPr>
            <a:endParaRPr lang="es-ES" altLang="es-ES" sz="500" b="1" smtClean="0">
              <a:solidFill>
                <a:srgbClr val="CC3300"/>
              </a:solidFill>
              <a:latin typeface="Verdana" pitchFamily="34" charset="0"/>
            </a:endParaRPr>
          </a:p>
          <a:p>
            <a:pPr>
              <a:spcBef>
                <a:spcPct val="50000"/>
              </a:spcBef>
              <a:defRPr/>
            </a:pPr>
            <a:endParaRPr lang="es-ES" altLang="es-ES" sz="500" b="1" smtClean="0">
              <a:solidFill>
                <a:srgbClr val="333399"/>
              </a:solidFill>
              <a:latin typeface="Verdana" pitchFamily="34" charset="0"/>
            </a:endParaRPr>
          </a:p>
        </p:txBody>
      </p:sp>
      <p:sp>
        <p:nvSpPr>
          <p:cNvPr id="80909"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0910" name="Text Box 14"/>
          <p:cNvSpPr txBox="1">
            <a:spLocks noChangeArrowheads="1"/>
          </p:cNvSpPr>
          <p:nvPr/>
        </p:nvSpPr>
        <p:spPr bwMode="auto">
          <a:xfrm>
            <a:off x="608013" y="1341438"/>
            <a:ext cx="8239125" cy="396875"/>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489200">
              <a:defRPr>
                <a:solidFill>
                  <a:schemeClr val="tx1"/>
                </a:solidFill>
                <a:latin typeface="Arial" pitchFamily="34" charset="0"/>
              </a:defRPr>
            </a:lvl1pPr>
            <a:lvl2pPr marL="636588" defTabSz="2489200">
              <a:defRPr>
                <a:solidFill>
                  <a:schemeClr val="tx1"/>
                </a:solidFill>
                <a:latin typeface="Arial" pitchFamily="34" charset="0"/>
              </a:defRPr>
            </a:lvl2pPr>
            <a:lvl3pPr defTabSz="2489200">
              <a:defRPr>
                <a:solidFill>
                  <a:schemeClr val="tx1"/>
                </a:solidFill>
                <a:latin typeface="Arial" pitchFamily="34" charset="0"/>
              </a:defRPr>
            </a:lvl3pPr>
            <a:lvl4pPr defTabSz="2489200">
              <a:defRPr>
                <a:solidFill>
                  <a:schemeClr val="tx1"/>
                </a:solidFill>
                <a:latin typeface="Arial" pitchFamily="34" charset="0"/>
              </a:defRPr>
            </a:lvl4pPr>
            <a:lvl5pPr defTabSz="2489200">
              <a:defRPr>
                <a:solidFill>
                  <a:schemeClr val="tx1"/>
                </a:solidFill>
                <a:latin typeface="Arial" pitchFamily="34" charset="0"/>
              </a:defRPr>
            </a:lvl5pPr>
            <a:lvl6pPr defTabSz="2489200" fontAlgn="base">
              <a:spcBef>
                <a:spcPct val="0"/>
              </a:spcBef>
              <a:spcAft>
                <a:spcPct val="0"/>
              </a:spcAft>
              <a:defRPr>
                <a:solidFill>
                  <a:schemeClr val="tx1"/>
                </a:solidFill>
                <a:latin typeface="Arial" pitchFamily="34" charset="0"/>
              </a:defRPr>
            </a:lvl6pPr>
            <a:lvl7pPr defTabSz="2489200" fontAlgn="base">
              <a:spcBef>
                <a:spcPct val="0"/>
              </a:spcBef>
              <a:spcAft>
                <a:spcPct val="0"/>
              </a:spcAft>
              <a:defRPr>
                <a:solidFill>
                  <a:schemeClr val="tx1"/>
                </a:solidFill>
                <a:latin typeface="Arial" pitchFamily="34" charset="0"/>
              </a:defRPr>
            </a:lvl7pPr>
            <a:lvl8pPr defTabSz="2489200" fontAlgn="base">
              <a:spcBef>
                <a:spcPct val="0"/>
              </a:spcBef>
              <a:spcAft>
                <a:spcPct val="0"/>
              </a:spcAft>
              <a:defRPr>
                <a:solidFill>
                  <a:schemeClr val="tx1"/>
                </a:solidFill>
                <a:latin typeface="Arial" pitchFamily="34" charset="0"/>
              </a:defRPr>
            </a:lvl8pPr>
            <a:lvl9pPr defTabSz="2489200" fontAlgn="base">
              <a:spcBef>
                <a:spcPct val="0"/>
              </a:spcBef>
              <a:spcAft>
                <a:spcPct val="0"/>
              </a:spcAft>
              <a:defRPr>
                <a:solidFill>
                  <a:schemeClr val="tx1"/>
                </a:solidFill>
                <a:latin typeface="Arial" pitchFamily="34" charset="0"/>
              </a:defRPr>
            </a:lvl9pPr>
          </a:lstStyle>
          <a:p>
            <a:pPr algn="ctr">
              <a:spcBef>
                <a:spcPct val="50000"/>
              </a:spcBef>
              <a:defRPr/>
            </a:pPr>
            <a:r>
              <a:rPr lang="es-ES_tradnl" altLang="es-ES" sz="2000" b="1" smtClean="0">
                <a:solidFill>
                  <a:srgbClr val="000099"/>
                </a:solidFill>
                <a:latin typeface="Verdana" pitchFamily="34" charset="0"/>
              </a:rPr>
              <a:t>Competencias, criterios de evaluación y estándares</a:t>
            </a:r>
          </a:p>
        </p:txBody>
      </p:sp>
      <p:sp>
        <p:nvSpPr>
          <p:cNvPr id="80911" name="Line 1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0912" name="Line 16"/>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Tree>
    <p:extLst>
      <p:ext uri="{BB962C8B-B14F-4D97-AF65-F5344CB8AC3E}">
        <p14:creationId xmlns:p14="http://schemas.microsoft.com/office/powerpoint/2010/main" val="2787017371"/>
      </p:ext>
    </p:extLst>
  </p:cSld>
  <p:clrMapOvr>
    <a:masterClrMapping/>
  </p:clrMapOvr>
  <p:transition spd="slow">
    <p:cover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2947"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3252"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82949"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3254"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82951"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2952" name="Text Box 5"/>
          <p:cNvSpPr txBox="1">
            <a:spLocks noChangeArrowheads="1"/>
          </p:cNvSpPr>
          <p:nvPr/>
        </p:nvSpPr>
        <p:spPr bwMode="auto">
          <a:xfrm>
            <a:off x="0" y="0"/>
            <a:ext cx="9144000" cy="1046163"/>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a:defRPr>
                <a:solidFill>
                  <a:schemeClr val="tx1"/>
                </a:solidFill>
                <a:latin typeface="Arial" pitchFamily="34" charset="0"/>
              </a:defRPr>
            </a:lvl1pPr>
            <a:lvl2pPr marL="742950" indent="-285750" defTabSz="2489200">
              <a:defRPr>
                <a:solidFill>
                  <a:schemeClr val="tx1"/>
                </a:solidFill>
                <a:latin typeface="Arial" pitchFamily="34" charset="0"/>
              </a:defRPr>
            </a:lvl2pPr>
            <a:lvl3pPr marL="1143000" indent="-228600" defTabSz="2489200">
              <a:defRPr>
                <a:solidFill>
                  <a:schemeClr val="tx1"/>
                </a:solidFill>
                <a:latin typeface="Arial" pitchFamily="34" charset="0"/>
              </a:defRPr>
            </a:lvl3pPr>
            <a:lvl4pPr marL="1600200" indent="-228600" defTabSz="2489200">
              <a:defRPr>
                <a:solidFill>
                  <a:schemeClr val="tx1"/>
                </a:solidFill>
                <a:latin typeface="Arial" pitchFamily="34" charset="0"/>
              </a:defRPr>
            </a:lvl4pPr>
            <a:lvl5pPr marL="2057400" indent="-228600" defTabSz="2489200">
              <a:defRPr>
                <a:solidFill>
                  <a:schemeClr val="tx1"/>
                </a:solidFill>
                <a:latin typeface="Arial" pitchFamily="34" charset="0"/>
              </a:defRPr>
            </a:lvl5pPr>
            <a:lvl6pPr marL="2514600" indent="-228600" defTabSz="2489200" fontAlgn="base">
              <a:spcBef>
                <a:spcPct val="0"/>
              </a:spcBef>
              <a:spcAft>
                <a:spcPct val="0"/>
              </a:spcAft>
              <a:defRPr>
                <a:solidFill>
                  <a:schemeClr val="tx1"/>
                </a:solidFill>
                <a:latin typeface="Arial" pitchFamily="34" charset="0"/>
              </a:defRPr>
            </a:lvl6pPr>
            <a:lvl7pPr marL="2971800" indent="-228600" defTabSz="2489200" fontAlgn="base">
              <a:spcBef>
                <a:spcPct val="0"/>
              </a:spcBef>
              <a:spcAft>
                <a:spcPct val="0"/>
              </a:spcAft>
              <a:defRPr>
                <a:solidFill>
                  <a:schemeClr val="tx1"/>
                </a:solidFill>
                <a:latin typeface="Arial" pitchFamily="34" charset="0"/>
              </a:defRPr>
            </a:lvl7pPr>
            <a:lvl8pPr marL="3429000" indent="-228600" defTabSz="2489200" fontAlgn="base">
              <a:spcBef>
                <a:spcPct val="0"/>
              </a:spcBef>
              <a:spcAft>
                <a:spcPct val="0"/>
              </a:spcAft>
              <a:defRPr>
                <a:solidFill>
                  <a:schemeClr val="tx1"/>
                </a:solidFill>
                <a:latin typeface="Arial" pitchFamily="34" charset="0"/>
              </a:defRPr>
            </a:lvl8pPr>
            <a:lvl9pPr marL="3886200" indent="-228600" defTabSz="2489200" fontAlgn="base">
              <a:spcBef>
                <a:spcPct val="0"/>
              </a:spcBef>
              <a:spcAft>
                <a:spcPct val="0"/>
              </a:spcAft>
              <a:defRPr>
                <a:solidFill>
                  <a:schemeClr val="tx1"/>
                </a:solidFill>
                <a:latin typeface="Arial" pitchFamily="34" charset="0"/>
              </a:defRPr>
            </a:lvl9pPr>
          </a:lstStyle>
          <a:p>
            <a:pPr algn="just">
              <a:spcBef>
                <a:spcPct val="50000"/>
              </a:spcBef>
              <a:defRPr/>
            </a:pPr>
            <a:endParaRPr lang="es-ES" altLang="es-ES" sz="800" b="1" dirty="0" smtClean="0">
              <a:solidFill>
                <a:srgbClr val="333399"/>
              </a:solidFill>
              <a:latin typeface="Verdana" pitchFamily="34" charset="0"/>
            </a:endParaRPr>
          </a:p>
          <a:p>
            <a:pPr marL="0" algn="ctr">
              <a:spcBef>
                <a:spcPct val="50000"/>
              </a:spcBef>
              <a:defRPr/>
            </a:pPr>
            <a:r>
              <a:rPr lang="es-ES" altLang="es-ES" sz="2400" b="1" dirty="0" smtClean="0">
                <a:solidFill>
                  <a:srgbClr val="333399"/>
                </a:solidFill>
                <a:latin typeface="Verdana" pitchFamily="34" charset="0"/>
              </a:rPr>
              <a:t> </a:t>
            </a:r>
            <a:r>
              <a:rPr lang="es-ES" altLang="es-ES" sz="2000" b="1" dirty="0" smtClean="0">
                <a:solidFill>
                  <a:srgbClr val="333399"/>
                </a:solidFill>
                <a:latin typeface="Verdana" pitchFamily="34" charset="0"/>
              </a:rPr>
              <a:t>La consideración de las competencias en el currículo</a:t>
            </a:r>
          </a:p>
          <a:p>
            <a:pPr algn="just">
              <a:spcBef>
                <a:spcPct val="50000"/>
              </a:spcBef>
              <a:defRPr/>
            </a:pPr>
            <a:endParaRPr lang="es-ES" altLang="es-ES" sz="1200" b="1" dirty="0" smtClean="0">
              <a:solidFill>
                <a:srgbClr val="333399"/>
              </a:solidFill>
              <a:latin typeface="Verdana" pitchFamily="34" charset="0"/>
            </a:endParaRPr>
          </a:p>
        </p:txBody>
      </p:sp>
      <p:sp>
        <p:nvSpPr>
          <p:cNvPr id="82953"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2954"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defRPr/>
            </a:pPr>
            <a:endParaRPr lang="es-ES" altLang="es-ES" sz="1300" b="1" smtClean="0">
              <a:solidFill>
                <a:srgbClr val="FFFFFF"/>
              </a:solidFill>
              <a:latin typeface="Verdana" pitchFamily="34" charset="0"/>
            </a:endParaRPr>
          </a:p>
          <a:p>
            <a:pPr algn="r">
              <a:defRPr/>
            </a:pPr>
            <a:endParaRPr lang="es-ES" altLang="es-ES" sz="1300" b="1" smtClean="0">
              <a:solidFill>
                <a:srgbClr val="000066"/>
              </a:solidFill>
              <a:latin typeface="Verdana" pitchFamily="34" charset="0"/>
            </a:endParaRPr>
          </a:p>
          <a:p>
            <a:pPr algn="r">
              <a:defRPr/>
            </a:pPr>
            <a:endParaRPr lang="es-ES" altLang="es-ES" sz="1300" b="1" smtClean="0">
              <a:solidFill>
                <a:srgbClr val="000066"/>
              </a:solidFill>
              <a:latin typeface="Verdana" pitchFamily="34" charset="0"/>
            </a:endParaRPr>
          </a:p>
        </p:txBody>
      </p:sp>
      <p:sp>
        <p:nvSpPr>
          <p:cNvPr id="82955"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2956" name="Text Box 9"/>
          <p:cNvSpPr txBox="1">
            <a:spLocks noChangeArrowheads="1"/>
          </p:cNvSpPr>
          <p:nvPr/>
        </p:nvSpPr>
        <p:spPr bwMode="auto">
          <a:xfrm>
            <a:off x="611188" y="2276475"/>
            <a:ext cx="8247062" cy="3044825"/>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44500" indent="-355600" defTabSz="2489200">
              <a:tabLst>
                <a:tab pos="444500" algn="l"/>
              </a:tabLst>
              <a:defRPr>
                <a:solidFill>
                  <a:schemeClr val="tx1"/>
                </a:solidFill>
                <a:latin typeface="Arial" pitchFamily="34" charset="0"/>
              </a:defRPr>
            </a:lvl1pPr>
            <a:lvl2pPr marL="1277938" indent="-285750" defTabSz="2489200">
              <a:tabLst>
                <a:tab pos="444500" algn="l"/>
              </a:tabLst>
              <a:defRPr>
                <a:solidFill>
                  <a:schemeClr val="tx1"/>
                </a:solidFill>
                <a:latin typeface="Arial" pitchFamily="34" charset="0"/>
              </a:defRPr>
            </a:lvl2pPr>
            <a:lvl3pPr marL="1685925" indent="-228600" defTabSz="2489200">
              <a:tabLst>
                <a:tab pos="444500" algn="l"/>
              </a:tabLst>
              <a:defRPr>
                <a:solidFill>
                  <a:schemeClr val="tx1"/>
                </a:solidFill>
                <a:latin typeface="Arial" pitchFamily="34" charset="0"/>
              </a:defRPr>
            </a:lvl3pPr>
            <a:lvl4pPr marL="2093913" indent="-228600" defTabSz="2489200">
              <a:tabLst>
                <a:tab pos="444500" algn="l"/>
              </a:tabLst>
              <a:defRPr>
                <a:solidFill>
                  <a:schemeClr val="tx1"/>
                </a:solidFill>
                <a:latin typeface="Arial" pitchFamily="34" charset="0"/>
              </a:defRPr>
            </a:lvl4pPr>
            <a:lvl5pPr marL="2501900" indent="-228600" defTabSz="2489200">
              <a:tabLst>
                <a:tab pos="444500" algn="l"/>
              </a:tabLst>
              <a:defRPr>
                <a:solidFill>
                  <a:schemeClr val="tx1"/>
                </a:solidFill>
                <a:latin typeface="Arial" pitchFamily="34" charset="0"/>
              </a:defRPr>
            </a:lvl5pPr>
            <a:lvl6pPr marL="2959100" indent="-228600" defTabSz="2489200" fontAlgn="base">
              <a:spcBef>
                <a:spcPct val="0"/>
              </a:spcBef>
              <a:spcAft>
                <a:spcPct val="0"/>
              </a:spcAft>
              <a:tabLst>
                <a:tab pos="444500" algn="l"/>
              </a:tabLst>
              <a:defRPr>
                <a:solidFill>
                  <a:schemeClr val="tx1"/>
                </a:solidFill>
                <a:latin typeface="Arial" pitchFamily="34" charset="0"/>
              </a:defRPr>
            </a:lvl6pPr>
            <a:lvl7pPr marL="3416300" indent="-228600" defTabSz="2489200" fontAlgn="base">
              <a:spcBef>
                <a:spcPct val="0"/>
              </a:spcBef>
              <a:spcAft>
                <a:spcPct val="0"/>
              </a:spcAft>
              <a:tabLst>
                <a:tab pos="444500" algn="l"/>
              </a:tabLst>
              <a:defRPr>
                <a:solidFill>
                  <a:schemeClr val="tx1"/>
                </a:solidFill>
                <a:latin typeface="Arial" pitchFamily="34" charset="0"/>
              </a:defRPr>
            </a:lvl7pPr>
            <a:lvl8pPr marL="3873500" indent="-228600" defTabSz="2489200" fontAlgn="base">
              <a:spcBef>
                <a:spcPct val="0"/>
              </a:spcBef>
              <a:spcAft>
                <a:spcPct val="0"/>
              </a:spcAft>
              <a:tabLst>
                <a:tab pos="444500" algn="l"/>
              </a:tabLst>
              <a:defRPr>
                <a:solidFill>
                  <a:schemeClr val="tx1"/>
                </a:solidFill>
                <a:latin typeface="Arial" pitchFamily="34" charset="0"/>
              </a:defRPr>
            </a:lvl8pPr>
            <a:lvl9pPr marL="4330700" indent="-228600" defTabSz="2489200" fontAlgn="base">
              <a:spcBef>
                <a:spcPct val="0"/>
              </a:spcBef>
              <a:spcAft>
                <a:spcPct val="0"/>
              </a:spcAft>
              <a:tabLst>
                <a:tab pos="444500" algn="l"/>
              </a:tabLst>
              <a:defRPr>
                <a:solidFill>
                  <a:schemeClr val="tx1"/>
                </a:solidFill>
                <a:latin typeface="Arial" pitchFamily="34" charset="0"/>
              </a:defRPr>
            </a:lvl9pPr>
          </a:lstStyle>
          <a:p>
            <a:pPr>
              <a:spcBef>
                <a:spcPct val="50000"/>
              </a:spcBef>
              <a:defRPr/>
            </a:pPr>
            <a:endParaRPr lang="es-ES" altLang="es-ES" sz="1000" b="1" smtClean="0">
              <a:solidFill>
                <a:srgbClr val="CC3300"/>
              </a:solidFill>
              <a:latin typeface="Verdana" pitchFamily="34" charset="0"/>
            </a:endParaRPr>
          </a:p>
          <a:p>
            <a:pPr>
              <a:lnSpc>
                <a:spcPct val="110000"/>
              </a:lnSpc>
              <a:spcBef>
                <a:spcPct val="50000"/>
              </a:spcBef>
              <a:buFontTx/>
              <a:buBlip>
                <a:blip r:embed="rId2"/>
              </a:buBlip>
              <a:defRPr/>
            </a:pPr>
            <a:r>
              <a:rPr lang="es-ES_tradnl" altLang="es-ES" sz="1900" b="1" smtClean="0">
                <a:solidFill>
                  <a:srgbClr val="CC0000"/>
                </a:solidFill>
                <a:latin typeface="Verdana" pitchFamily="34" charset="0"/>
                <a:cs typeface="Times New Roman" pitchFamily="18" charset="0"/>
              </a:rPr>
              <a:t>El conjunto de estándares de aprendizaje evaluables de un área o materia determinada dará lugar a su </a:t>
            </a:r>
            <a:r>
              <a:rPr lang="es-ES_tradnl" altLang="es-ES" sz="1900" b="1" smtClean="0">
                <a:solidFill>
                  <a:srgbClr val="6666FF"/>
                </a:solidFill>
                <a:latin typeface="Verdana" pitchFamily="34" charset="0"/>
                <a:cs typeface="Times New Roman" pitchFamily="18" charset="0"/>
              </a:rPr>
              <a:t>perfil de área o materia</a:t>
            </a:r>
            <a:r>
              <a:rPr lang="es-ES_tradnl" altLang="es-ES" sz="1900" b="1" smtClean="0">
                <a:solidFill>
                  <a:srgbClr val="CC0000"/>
                </a:solidFill>
                <a:latin typeface="Verdana" pitchFamily="34" charset="0"/>
                <a:cs typeface="Times New Roman" pitchFamily="18" charset="0"/>
              </a:rPr>
              <a:t>. Dado que los estándares de aprendizaje evaluables se ponen en relación con las competencias, </a:t>
            </a:r>
            <a:r>
              <a:rPr lang="es-ES_tradnl" altLang="es-ES" sz="1900" b="1" smtClean="0">
                <a:solidFill>
                  <a:srgbClr val="6666FF"/>
                </a:solidFill>
                <a:latin typeface="Verdana" pitchFamily="34" charset="0"/>
                <a:cs typeface="Times New Roman" pitchFamily="18" charset="0"/>
              </a:rPr>
              <a:t>este perfil permitirá identificar aquellas competencias que se desarrollan a través de esa área o materia</a:t>
            </a:r>
            <a:r>
              <a:rPr lang="es-ES_tradnl" altLang="es-ES" sz="1900" b="1" smtClean="0">
                <a:solidFill>
                  <a:srgbClr val="CC0000"/>
                </a:solidFill>
                <a:latin typeface="Verdana" pitchFamily="34" charset="0"/>
                <a:cs typeface="Times New Roman" pitchFamily="18" charset="0"/>
              </a:rPr>
              <a:t> (artículo 5.6)</a:t>
            </a:r>
            <a:r>
              <a:rPr lang="es-ES" altLang="es-ES" sz="1400" smtClean="0">
                <a:solidFill>
                  <a:srgbClr val="000000"/>
                </a:solidFill>
                <a:latin typeface="Verdana" pitchFamily="34" charset="0"/>
              </a:rPr>
              <a:t>	</a:t>
            </a:r>
          </a:p>
          <a:p>
            <a:pPr>
              <a:spcBef>
                <a:spcPct val="50000"/>
              </a:spcBef>
              <a:defRPr/>
            </a:pPr>
            <a:r>
              <a:rPr lang="es-ES" altLang="es-ES" sz="1400" smtClean="0">
                <a:solidFill>
                  <a:srgbClr val="000000"/>
                </a:solidFill>
                <a:latin typeface="Verdana" pitchFamily="34" charset="0"/>
              </a:rPr>
              <a:t>	</a:t>
            </a:r>
            <a:r>
              <a:rPr lang="es-ES" altLang="es-ES" sz="1400" b="1" smtClean="0">
                <a:solidFill>
                  <a:srgbClr val="000000"/>
                </a:solidFill>
                <a:latin typeface="Verdana" pitchFamily="34" charset="0"/>
              </a:rPr>
              <a:t> </a:t>
            </a:r>
            <a:endParaRPr lang="es-ES" altLang="es-ES" sz="500" b="1" smtClean="0">
              <a:solidFill>
                <a:srgbClr val="CC3300"/>
              </a:solidFill>
              <a:latin typeface="Verdana" pitchFamily="34" charset="0"/>
            </a:endParaRPr>
          </a:p>
          <a:p>
            <a:pPr>
              <a:spcBef>
                <a:spcPct val="50000"/>
              </a:spcBef>
              <a:defRPr/>
            </a:pPr>
            <a:endParaRPr lang="es-ES" altLang="es-ES" sz="500" b="1" smtClean="0">
              <a:solidFill>
                <a:srgbClr val="333399"/>
              </a:solidFill>
              <a:latin typeface="Verdana" pitchFamily="34" charset="0"/>
            </a:endParaRPr>
          </a:p>
        </p:txBody>
      </p:sp>
      <p:sp>
        <p:nvSpPr>
          <p:cNvPr id="82957"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2958" name="Text Box 14"/>
          <p:cNvSpPr txBox="1">
            <a:spLocks noChangeArrowheads="1"/>
          </p:cNvSpPr>
          <p:nvPr/>
        </p:nvSpPr>
        <p:spPr bwMode="auto">
          <a:xfrm>
            <a:off x="611188" y="1557338"/>
            <a:ext cx="8239125" cy="396875"/>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489200">
              <a:defRPr>
                <a:solidFill>
                  <a:schemeClr val="tx1"/>
                </a:solidFill>
                <a:latin typeface="Arial" pitchFamily="34" charset="0"/>
              </a:defRPr>
            </a:lvl1pPr>
            <a:lvl2pPr marL="636588" defTabSz="2489200">
              <a:defRPr>
                <a:solidFill>
                  <a:schemeClr val="tx1"/>
                </a:solidFill>
                <a:latin typeface="Arial" pitchFamily="34" charset="0"/>
              </a:defRPr>
            </a:lvl2pPr>
            <a:lvl3pPr defTabSz="2489200">
              <a:defRPr>
                <a:solidFill>
                  <a:schemeClr val="tx1"/>
                </a:solidFill>
                <a:latin typeface="Arial" pitchFamily="34" charset="0"/>
              </a:defRPr>
            </a:lvl3pPr>
            <a:lvl4pPr defTabSz="2489200">
              <a:defRPr>
                <a:solidFill>
                  <a:schemeClr val="tx1"/>
                </a:solidFill>
                <a:latin typeface="Arial" pitchFamily="34" charset="0"/>
              </a:defRPr>
            </a:lvl4pPr>
            <a:lvl5pPr defTabSz="2489200">
              <a:defRPr>
                <a:solidFill>
                  <a:schemeClr val="tx1"/>
                </a:solidFill>
                <a:latin typeface="Arial" pitchFamily="34" charset="0"/>
              </a:defRPr>
            </a:lvl5pPr>
            <a:lvl6pPr defTabSz="2489200" fontAlgn="base">
              <a:spcBef>
                <a:spcPct val="0"/>
              </a:spcBef>
              <a:spcAft>
                <a:spcPct val="0"/>
              </a:spcAft>
              <a:defRPr>
                <a:solidFill>
                  <a:schemeClr val="tx1"/>
                </a:solidFill>
                <a:latin typeface="Arial" pitchFamily="34" charset="0"/>
              </a:defRPr>
            </a:lvl6pPr>
            <a:lvl7pPr defTabSz="2489200" fontAlgn="base">
              <a:spcBef>
                <a:spcPct val="0"/>
              </a:spcBef>
              <a:spcAft>
                <a:spcPct val="0"/>
              </a:spcAft>
              <a:defRPr>
                <a:solidFill>
                  <a:schemeClr val="tx1"/>
                </a:solidFill>
                <a:latin typeface="Arial" pitchFamily="34" charset="0"/>
              </a:defRPr>
            </a:lvl7pPr>
            <a:lvl8pPr defTabSz="2489200" fontAlgn="base">
              <a:spcBef>
                <a:spcPct val="0"/>
              </a:spcBef>
              <a:spcAft>
                <a:spcPct val="0"/>
              </a:spcAft>
              <a:defRPr>
                <a:solidFill>
                  <a:schemeClr val="tx1"/>
                </a:solidFill>
                <a:latin typeface="Arial" pitchFamily="34" charset="0"/>
              </a:defRPr>
            </a:lvl8pPr>
            <a:lvl9pPr defTabSz="2489200" fontAlgn="base">
              <a:spcBef>
                <a:spcPct val="0"/>
              </a:spcBef>
              <a:spcAft>
                <a:spcPct val="0"/>
              </a:spcAft>
              <a:defRPr>
                <a:solidFill>
                  <a:schemeClr val="tx1"/>
                </a:solidFill>
                <a:latin typeface="Arial" pitchFamily="34" charset="0"/>
              </a:defRPr>
            </a:lvl9pPr>
          </a:lstStyle>
          <a:p>
            <a:pPr algn="ctr">
              <a:spcBef>
                <a:spcPct val="50000"/>
              </a:spcBef>
              <a:defRPr/>
            </a:pPr>
            <a:r>
              <a:rPr lang="es-ES_tradnl" altLang="es-ES" sz="2000" b="1" smtClean="0">
                <a:solidFill>
                  <a:srgbClr val="000099"/>
                </a:solidFill>
                <a:latin typeface="Verdana" pitchFamily="34" charset="0"/>
              </a:rPr>
              <a:t>Perfil de área o materia</a:t>
            </a:r>
          </a:p>
        </p:txBody>
      </p:sp>
      <p:sp>
        <p:nvSpPr>
          <p:cNvPr id="82959" name="Line 1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2960" name="Line 16"/>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Tree>
    <p:extLst>
      <p:ext uri="{BB962C8B-B14F-4D97-AF65-F5344CB8AC3E}">
        <p14:creationId xmlns:p14="http://schemas.microsoft.com/office/powerpoint/2010/main" val="1820020222"/>
      </p:ext>
    </p:extLst>
  </p:cSld>
  <p:clrMapOvr>
    <a:masterClrMapping/>
  </p:clrMapOvr>
  <p:transition spd="slow">
    <p:cover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7763"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7764"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17765"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7766"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17767"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50184" name="Text Box 5"/>
          <p:cNvSpPr txBox="1">
            <a:spLocks noChangeArrowheads="1"/>
          </p:cNvSpPr>
          <p:nvPr/>
        </p:nvSpPr>
        <p:spPr bwMode="auto">
          <a:xfrm>
            <a:off x="0" y="0"/>
            <a:ext cx="9144000" cy="1046440"/>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defTabSz="2489200" eaLnBrk="0" hangingPunct="0">
              <a:spcBef>
                <a:spcPct val="20000"/>
              </a:spcBef>
              <a:buChar char="•"/>
              <a:defRPr sz="1400">
                <a:solidFill>
                  <a:schemeClr val="tx1"/>
                </a:solidFill>
                <a:latin typeface="Arial" pitchFamily="34" charset="0"/>
              </a:defRPr>
            </a:lvl1pPr>
            <a:lvl2pPr marL="914400" indent="-285750" defTabSz="2489200" eaLnBrk="0" hangingPunct="0">
              <a:spcBef>
                <a:spcPct val="20000"/>
              </a:spcBef>
              <a:buChar char="–"/>
              <a:defRPr sz="1400">
                <a:solidFill>
                  <a:schemeClr val="tx1"/>
                </a:solidFill>
                <a:latin typeface="Arial" pitchFamily="34" charset="0"/>
              </a:defRPr>
            </a:lvl2pPr>
            <a:lvl3pPr marL="1322388" indent="-228600" defTabSz="2489200" eaLnBrk="0" hangingPunct="0">
              <a:spcBef>
                <a:spcPct val="20000"/>
              </a:spcBef>
              <a:buChar char="•"/>
              <a:defRPr sz="1400">
                <a:solidFill>
                  <a:schemeClr val="tx1"/>
                </a:solidFill>
                <a:latin typeface="Arial" pitchFamily="34" charset="0"/>
              </a:defRPr>
            </a:lvl3pPr>
            <a:lvl4pPr marL="1730375" indent="-228600" defTabSz="2489200" eaLnBrk="0" hangingPunct="0">
              <a:spcBef>
                <a:spcPct val="20000"/>
              </a:spcBef>
              <a:buChar char="–"/>
              <a:defRPr sz="1400">
                <a:solidFill>
                  <a:schemeClr val="tx1"/>
                </a:solidFill>
                <a:latin typeface="Arial" pitchFamily="34" charset="0"/>
              </a:defRPr>
            </a:lvl4pPr>
            <a:lvl5pPr marL="2138363" indent="-228600" defTabSz="2489200" eaLnBrk="0" hangingPunct="0">
              <a:spcBef>
                <a:spcPct val="20000"/>
              </a:spcBef>
              <a:buChar char="»"/>
              <a:defRPr sz="1400">
                <a:solidFill>
                  <a:schemeClr val="tx1"/>
                </a:solidFill>
                <a:latin typeface="Arial" pitchFamily="34" charset="0"/>
              </a:defRPr>
            </a:lvl5pPr>
            <a:lvl6pPr marL="2595563" indent="-228600" defTabSz="2489200" eaLnBrk="0" fontAlgn="base" hangingPunct="0">
              <a:spcBef>
                <a:spcPct val="20000"/>
              </a:spcBef>
              <a:spcAft>
                <a:spcPct val="0"/>
              </a:spcAft>
              <a:buChar char="»"/>
              <a:defRPr sz="1400">
                <a:solidFill>
                  <a:schemeClr val="tx1"/>
                </a:solidFill>
                <a:latin typeface="Arial" pitchFamily="34" charset="0"/>
              </a:defRPr>
            </a:lvl6pPr>
            <a:lvl7pPr marL="3052763" indent="-228600" defTabSz="2489200" eaLnBrk="0" fontAlgn="base" hangingPunct="0">
              <a:spcBef>
                <a:spcPct val="20000"/>
              </a:spcBef>
              <a:spcAft>
                <a:spcPct val="0"/>
              </a:spcAft>
              <a:buChar char="»"/>
              <a:defRPr sz="1400">
                <a:solidFill>
                  <a:schemeClr val="tx1"/>
                </a:solidFill>
                <a:latin typeface="Arial" pitchFamily="34" charset="0"/>
              </a:defRPr>
            </a:lvl7pPr>
            <a:lvl8pPr marL="3509963" indent="-228600" defTabSz="2489200" eaLnBrk="0" fontAlgn="base" hangingPunct="0">
              <a:spcBef>
                <a:spcPct val="20000"/>
              </a:spcBef>
              <a:spcAft>
                <a:spcPct val="0"/>
              </a:spcAft>
              <a:buChar char="»"/>
              <a:defRPr sz="1400">
                <a:solidFill>
                  <a:schemeClr val="tx1"/>
                </a:solidFill>
                <a:latin typeface="Arial" pitchFamily="34" charset="0"/>
              </a:defRPr>
            </a:lvl8pPr>
            <a:lvl9pPr marL="3967163"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eaLnBrk="1" hangingPunct="1">
              <a:spcBef>
                <a:spcPct val="50000"/>
              </a:spcBef>
              <a:buFontTx/>
              <a:buNone/>
              <a:defRPr/>
            </a:pPr>
            <a:r>
              <a:rPr lang="es-ES" altLang="es-ES" sz="2000" b="1" dirty="0" smtClean="0">
                <a:solidFill>
                  <a:srgbClr val="333399"/>
                </a:solidFill>
                <a:latin typeface="Verdana" pitchFamily="34" charset="0"/>
              </a:rPr>
              <a:t>Perfiles de evaluación de materias </a:t>
            </a:r>
          </a:p>
          <a:p>
            <a:pPr algn="just" eaLnBrk="1" hangingPunct="1">
              <a:spcBef>
                <a:spcPct val="50000"/>
              </a:spcBef>
              <a:buFontTx/>
              <a:buNone/>
              <a:defRPr/>
            </a:pPr>
            <a:endParaRPr lang="es-ES" altLang="es-ES" sz="1600" b="1" dirty="0" smtClean="0">
              <a:solidFill>
                <a:srgbClr val="333399"/>
              </a:solidFill>
              <a:latin typeface="Verdana" pitchFamily="34" charset="0"/>
            </a:endParaRPr>
          </a:p>
        </p:txBody>
      </p:sp>
      <p:sp>
        <p:nvSpPr>
          <p:cNvPr id="117769"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7770"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17771"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7772"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7773" name="Text Box 13"/>
          <p:cNvSpPr txBox="1">
            <a:spLocks noChangeArrowheads="1"/>
          </p:cNvSpPr>
          <p:nvPr/>
        </p:nvSpPr>
        <p:spPr bwMode="auto">
          <a:xfrm>
            <a:off x="468313" y="2276475"/>
            <a:ext cx="8280400" cy="1068388"/>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4375" indent="-536575" defTabSz="2489200" eaLnBrk="0" hangingPunct="0">
              <a:spcBef>
                <a:spcPct val="20000"/>
              </a:spcBef>
              <a:buChar char="•"/>
              <a:defRPr sz="1400">
                <a:solidFill>
                  <a:schemeClr val="tx1"/>
                </a:solidFill>
                <a:latin typeface="Arial" pitchFamily="34" charset="0"/>
              </a:defRPr>
            </a:lvl1pPr>
            <a:lvl2pPr marL="1236663" indent="-342900" defTabSz="2489200" eaLnBrk="0" hangingPunct="0">
              <a:spcBef>
                <a:spcPct val="20000"/>
              </a:spcBef>
              <a:buChar char="–"/>
              <a:defRPr sz="1400">
                <a:solidFill>
                  <a:schemeClr val="tx1"/>
                </a:solidFill>
                <a:latin typeface="Arial" pitchFamily="34" charset="0"/>
              </a:defRPr>
            </a:lvl2pPr>
            <a:lvl3pPr marL="1758950" indent="-342900" defTabSz="2489200" eaLnBrk="0" hangingPunct="0">
              <a:spcBef>
                <a:spcPct val="20000"/>
              </a:spcBef>
              <a:buChar char="•"/>
              <a:defRPr sz="1400">
                <a:solidFill>
                  <a:schemeClr val="tx1"/>
                </a:solidFill>
                <a:latin typeface="Arial" pitchFamily="34" charset="0"/>
              </a:defRPr>
            </a:lvl3pPr>
            <a:lvl4pPr marL="2281238" indent="-342900" defTabSz="2489200" eaLnBrk="0" hangingPunct="0">
              <a:spcBef>
                <a:spcPct val="20000"/>
              </a:spcBef>
              <a:buChar char="–"/>
              <a:defRPr sz="1400">
                <a:solidFill>
                  <a:schemeClr val="tx1"/>
                </a:solidFill>
                <a:latin typeface="Arial" pitchFamily="34" charset="0"/>
              </a:defRPr>
            </a:lvl4pPr>
            <a:lvl5pPr marL="2803525" indent="-342900" defTabSz="2489200" eaLnBrk="0" hangingPunct="0">
              <a:spcBef>
                <a:spcPct val="20000"/>
              </a:spcBef>
              <a:buChar char="»"/>
              <a:defRPr sz="1400">
                <a:solidFill>
                  <a:schemeClr val="tx1"/>
                </a:solidFill>
                <a:latin typeface="Arial" pitchFamily="34" charset="0"/>
              </a:defRPr>
            </a:lvl5pPr>
            <a:lvl6pPr marL="3260725" indent="-342900" defTabSz="2489200" eaLnBrk="0" fontAlgn="base" hangingPunct="0">
              <a:spcBef>
                <a:spcPct val="20000"/>
              </a:spcBef>
              <a:spcAft>
                <a:spcPct val="0"/>
              </a:spcAft>
              <a:buChar char="»"/>
              <a:defRPr sz="1400">
                <a:solidFill>
                  <a:schemeClr val="tx1"/>
                </a:solidFill>
                <a:latin typeface="Arial" pitchFamily="34" charset="0"/>
              </a:defRPr>
            </a:lvl6pPr>
            <a:lvl7pPr marL="3717925" indent="-342900" defTabSz="2489200" eaLnBrk="0" fontAlgn="base" hangingPunct="0">
              <a:spcBef>
                <a:spcPct val="20000"/>
              </a:spcBef>
              <a:spcAft>
                <a:spcPct val="0"/>
              </a:spcAft>
              <a:buChar char="»"/>
              <a:defRPr sz="1400">
                <a:solidFill>
                  <a:schemeClr val="tx1"/>
                </a:solidFill>
                <a:latin typeface="Arial" pitchFamily="34" charset="0"/>
              </a:defRPr>
            </a:lvl7pPr>
            <a:lvl8pPr marL="4175125" indent="-342900" defTabSz="2489200" eaLnBrk="0" fontAlgn="base" hangingPunct="0">
              <a:spcBef>
                <a:spcPct val="20000"/>
              </a:spcBef>
              <a:spcAft>
                <a:spcPct val="0"/>
              </a:spcAft>
              <a:buChar char="»"/>
              <a:defRPr sz="1400">
                <a:solidFill>
                  <a:schemeClr val="tx1"/>
                </a:solidFill>
                <a:latin typeface="Arial" pitchFamily="34" charset="0"/>
              </a:defRPr>
            </a:lvl8pPr>
            <a:lvl9pPr marL="4632325" indent="-3429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Clr>
                <a:srgbClr val="CC0000"/>
              </a:buClr>
              <a:buFontTx/>
              <a:buAutoNum type="alphaUcPeriod"/>
            </a:pPr>
            <a:endParaRPr lang="es-ES_tradnl" altLang="es-ES" sz="1600" dirty="0">
              <a:solidFill>
                <a:srgbClr val="000000"/>
              </a:solidFill>
              <a:latin typeface="Verdana" pitchFamily="34" charset="0"/>
            </a:endParaRPr>
          </a:p>
          <a:p>
            <a:pPr eaLnBrk="1" hangingPunct="1">
              <a:buClr>
                <a:srgbClr val="CC0000"/>
              </a:buClr>
              <a:buFontTx/>
              <a:buBlip>
                <a:blip r:embed="rId2"/>
              </a:buBlip>
            </a:pPr>
            <a:r>
              <a:rPr lang="es-ES" altLang="zh-CN" sz="2400" b="1" dirty="0">
                <a:solidFill>
                  <a:srgbClr val="333399"/>
                </a:solidFill>
                <a:latin typeface="Verdana" pitchFamily="34" charset="0"/>
                <a:ea typeface="SimSun" pitchFamily="2" charset="-122"/>
              </a:rPr>
              <a:t>Perfiles de evaluación </a:t>
            </a:r>
            <a:r>
              <a:rPr lang="es-ES" altLang="zh-CN" sz="2400" b="1" dirty="0" smtClean="0">
                <a:solidFill>
                  <a:srgbClr val="333399"/>
                </a:solidFill>
                <a:latin typeface="Verdana" pitchFamily="34" charset="0"/>
                <a:ea typeface="SimSun" pitchFamily="2" charset="-122"/>
              </a:rPr>
              <a:t>de </a:t>
            </a:r>
            <a:r>
              <a:rPr lang="es-ES" altLang="zh-CN" sz="2400" b="1" dirty="0">
                <a:solidFill>
                  <a:srgbClr val="333399"/>
                </a:solidFill>
                <a:latin typeface="Verdana" pitchFamily="34" charset="0"/>
                <a:ea typeface="SimSun" pitchFamily="2" charset="-122"/>
              </a:rPr>
              <a:t>materias</a:t>
            </a:r>
            <a:r>
              <a:rPr lang="es-ES" altLang="zh-CN" sz="1800" b="1" dirty="0">
                <a:solidFill>
                  <a:srgbClr val="000000"/>
                </a:solidFill>
                <a:ea typeface="SimSun" pitchFamily="2" charset="-122"/>
              </a:rPr>
              <a:t> </a:t>
            </a:r>
            <a:endParaRPr lang="es-ES_tradnl" altLang="es-ES" sz="1600" b="1" dirty="0">
              <a:solidFill>
                <a:srgbClr val="333399"/>
              </a:solidFill>
              <a:latin typeface="Verdana" pitchFamily="34" charset="0"/>
            </a:endParaRPr>
          </a:p>
          <a:p>
            <a:pPr algn="just" eaLnBrk="1" hangingPunct="1">
              <a:buFontTx/>
              <a:buNone/>
            </a:pPr>
            <a:endParaRPr lang="es-ES_tradnl" altLang="es-ES" sz="1600" b="1" dirty="0">
              <a:solidFill>
                <a:srgbClr val="333399"/>
              </a:solidFill>
              <a:latin typeface="Verdana" pitchFamily="34" charset="0"/>
            </a:endParaRPr>
          </a:p>
        </p:txBody>
      </p:sp>
      <p:sp>
        <p:nvSpPr>
          <p:cNvPr id="117774" name="Line 14"/>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7775" name="Line 15"/>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Tree>
    <p:extLst>
      <p:ext uri="{BB962C8B-B14F-4D97-AF65-F5344CB8AC3E}">
        <p14:creationId xmlns:p14="http://schemas.microsoft.com/office/powerpoint/2010/main" val="3620254537"/>
      </p:ext>
    </p:extLst>
  </p:cSld>
  <p:clrMapOvr>
    <a:masterClrMapping/>
  </p:clrMapOvr>
  <p:transition spd="slow">
    <p:cover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8787"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8788" name="Rectangle 2"/>
          <p:cNvSpPr>
            <a:spLocks noGrp="1" noChangeArrowheads="1"/>
          </p:cNvSpPr>
          <p:nvPr>
            <p:ph type="ctrTitle" idx="4294967295"/>
          </p:nvPr>
        </p:nvSpPr>
        <p:spPr>
          <a:xfrm>
            <a:off x="0" y="115888"/>
            <a:ext cx="9144000" cy="6411912"/>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18789"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8790"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18791"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8792"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8793"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18794"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8795"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8796"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8797" name="Line 14"/>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8798" name="Rectangle 16"/>
          <p:cNvSpPr>
            <a:spLocks noChangeArrowheads="1"/>
          </p:cNvSpPr>
          <p:nvPr/>
        </p:nvSpPr>
        <p:spPr bwMode="auto">
          <a:xfrm>
            <a:off x="-3911600" y="206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18799" name="Text Box 17"/>
          <p:cNvSpPr txBox="1">
            <a:spLocks noChangeArrowheads="1"/>
          </p:cNvSpPr>
          <p:nvPr/>
        </p:nvSpPr>
        <p:spPr bwMode="auto">
          <a:xfrm>
            <a:off x="755650" y="1457325"/>
            <a:ext cx="7775575" cy="304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50000"/>
              </a:spcBef>
              <a:buFontTx/>
              <a:buNone/>
            </a:pPr>
            <a:r>
              <a:rPr lang="es-ES_tradnl" altLang="es-ES" b="1" dirty="0">
                <a:solidFill>
                  <a:srgbClr val="CC0000"/>
                </a:solidFill>
                <a:latin typeface="Verdana" pitchFamily="34" charset="0"/>
              </a:rPr>
              <a:t>Perfil de evaluación </a:t>
            </a:r>
            <a:r>
              <a:rPr lang="es-ES_tradnl" altLang="es-ES" b="1" dirty="0" smtClean="0">
                <a:solidFill>
                  <a:srgbClr val="CC0000"/>
                </a:solidFill>
                <a:latin typeface="Verdana" pitchFamily="34" charset="0"/>
              </a:rPr>
              <a:t>de materia</a:t>
            </a:r>
            <a:endParaRPr lang="es-ES_tradnl" altLang="es-ES" b="1" dirty="0">
              <a:solidFill>
                <a:srgbClr val="CC0000"/>
              </a:solidFill>
              <a:latin typeface="Verdana" pitchFamily="34" charset="0"/>
            </a:endParaRPr>
          </a:p>
        </p:txBody>
      </p:sp>
      <p:sp>
        <p:nvSpPr>
          <p:cNvPr id="118800" name="Rectangle 18"/>
          <p:cNvSpPr>
            <a:spLocks noChangeArrowheads="1"/>
          </p:cNvSpPr>
          <p:nvPr/>
        </p:nvSpPr>
        <p:spPr bwMode="auto">
          <a:xfrm>
            <a:off x="-2444750" y="3946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18801" name="Rectangle 20"/>
          <p:cNvSpPr>
            <a:spLocks noChangeArrowheads="1"/>
          </p:cNvSpPr>
          <p:nvPr/>
        </p:nvSpPr>
        <p:spPr bwMode="auto">
          <a:xfrm>
            <a:off x="-98425" y="2295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18802" name="Rectangle 21"/>
          <p:cNvSpPr>
            <a:spLocks noChangeArrowheads="1"/>
          </p:cNvSpPr>
          <p:nvPr/>
        </p:nvSpPr>
        <p:spPr bwMode="auto">
          <a:xfrm>
            <a:off x="-98425"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18803" name="Rectangle 22"/>
          <p:cNvSpPr>
            <a:spLocks noChangeArrowheads="1"/>
          </p:cNvSpPr>
          <p:nvPr/>
        </p:nvSpPr>
        <p:spPr bwMode="auto">
          <a:xfrm>
            <a:off x="-98425" y="456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18804" name="Rectangle 32"/>
          <p:cNvSpPr>
            <a:spLocks noChangeArrowheads="1"/>
          </p:cNvSpPr>
          <p:nvPr/>
        </p:nvSpPr>
        <p:spPr bwMode="auto">
          <a:xfrm>
            <a:off x="-98425" y="2890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18805" name="Rectangle 39"/>
          <p:cNvSpPr>
            <a:spLocks noChangeArrowheads="1"/>
          </p:cNvSpPr>
          <p:nvPr/>
        </p:nvSpPr>
        <p:spPr bwMode="auto">
          <a:xfrm>
            <a:off x="-98425"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18806" name="Rectangle 66"/>
          <p:cNvSpPr>
            <a:spLocks noChangeArrowheads="1"/>
          </p:cNvSpPr>
          <p:nvPr/>
        </p:nvSpPr>
        <p:spPr bwMode="auto">
          <a:xfrm>
            <a:off x="0" y="1874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graphicFrame>
        <p:nvGraphicFramePr>
          <p:cNvPr id="116957" name="Group 221"/>
          <p:cNvGraphicFramePr>
            <a:graphicFrameLocks noGrp="1"/>
          </p:cNvGraphicFramePr>
          <p:nvPr>
            <p:extLst>
              <p:ext uri="{D42A27DB-BD31-4B8C-83A1-F6EECF244321}">
                <p14:modId xmlns:p14="http://schemas.microsoft.com/office/powerpoint/2010/main" val="2123931414"/>
              </p:ext>
            </p:extLst>
          </p:nvPr>
        </p:nvGraphicFramePr>
        <p:xfrm>
          <a:off x="755650" y="1923256"/>
          <a:ext cx="7777163" cy="274638"/>
        </p:xfrm>
        <a:graphic>
          <a:graphicData uri="http://schemas.openxmlformats.org/drawingml/2006/table">
            <a:tbl>
              <a:tblPr/>
              <a:tblGrid>
                <a:gridCol w="2373313"/>
                <a:gridCol w="588962"/>
                <a:gridCol w="3494088"/>
                <a:gridCol w="601662"/>
                <a:gridCol w="719138"/>
              </a:tblGrid>
              <a:tr h="274638">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Bachillerato</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Palatino Linotype" pitchFamily="18" charset="0"/>
                      </a:endParaRPr>
                    </a:p>
                  </a:txBody>
                  <a:tcPr marT="45773" marB="457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Materia</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Palatino Linotype" pitchFamily="18" charset="0"/>
                      </a:endParaRPr>
                    </a:p>
                  </a:txBody>
                  <a:tcPr marT="45773" marB="457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73" marB="457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smtClean="0">
                          <a:ln>
                            <a:noFill/>
                          </a:ln>
                          <a:solidFill>
                            <a:schemeClr val="tx1"/>
                          </a:solidFill>
                          <a:effectLst/>
                          <a:latin typeface="Times New Roman" pitchFamily="18" charset="0"/>
                          <a:ea typeface="SimSun" pitchFamily="2" charset="-122"/>
                          <a:cs typeface="Palatino Linotype" pitchFamily="18" charset="0"/>
                        </a:rPr>
                        <a:t>Curso</a:t>
                      </a:r>
                      <a:endParaRPr kumimoji="0" lang="es-ES" altLang="zh-CN" sz="1800" b="0" i="0" u="none" strike="noStrike" cap="none" normalizeH="0" baseline="0" smtClean="0">
                        <a:ln>
                          <a:noFill/>
                        </a:ln>
                        <a:solidFill>
                          <a:schemeClr val="tx1"/>
                        </a:solidFill>
                        <a:effectLst/>
                        <a:latin typeface="Arial" pitchFamily="34" charset="0"/>
                        <a:ea typeface="SimSun" pitchFamily="2" charset="-122"/>
                        <a:cs typeface="Palatino Linotype" pitchFamily="18" charset="0"/>
                      </a:endParaRPr>
                    </a:p>
                  </a:txBody>
                  <a:tcPr marT="45773" marB="457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dirty="0" smtClean="0">
                        <a:ln>
                          <a:noFill/>
                        </a:ln>
                        <a:solidFill>
                          <a:schemeClr val="tx1"/>
                        </a:solidFill>
                        <a:effectLst/>
                        <a:latin typeface="Arial" pitchFamily="34" charset="0"/>
                      </a:endParaRPr>
                    </a:p>
                  </a:txBody>
                  <a:tcPr marT="45773" marB="457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116955" name="Group 219"/>
          <p:cNvGraphicFramePr>
            <a:graphicFrameLocks noGrp="1"/>
          </p:cNvGraphicFramePr>
          <p:nvPr>
            <p:extLst>
              <p:ext uri="{D42A27DB-BD31-4B8C-83A1-F6EECF244321}">
                <p14:modId xmlns:p14="http://schemas.microsoft.com/office/powerpoint/2010/main" val="3505319052"/>
              </p:ext>
            </p:extLst>
          </p:nvPr>
        </p:nvGraphicFramePr>
        <p:xfrm>
          <a:off x="755650" y="2311921"/>
          <a:ext cx="7777163" cy="2991921"/>
        </p:xfrm>
        <a:graphic>
          <a:graphicData uri="http://schemas.openxmlformats.org/drawingml/2006/table">
            <a:tbl>
              <a:tblPr/>
              <a:tblGrid>
                <a:gridCol w="976313"/>
                <a:gridCol w="6800850"/>
              </a:tblGrid>
              <a:tr h="315392">
                <a:tc rowSpan="3">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Criterio evaluación 1</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Palatino Linotype"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Estándar 1.1 :</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44475">
                <a:tc vMerge="1">
                  <a:txBody>
                    <a:bodyPr/>
                    <a:lstStyle/>
                    <a:p>
                      <a:endParaRPr lang="es-ES"/>
                    </a:p>
                  </a:txBody>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Estándar 1.2 :</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42888">
                <a:tc vMerge="1">
                  <a:txBody>
                    <a:bodyPr/>
                    <a:lstStyle/>
                    <a:p>
                      <a:endParaRPr lang="es-ES"/>
                    </a:p>
                  </a:txBody>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Estándar 1… :</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42888">
                <a:tc rowSpan="3">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Criterio evaluación 2</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Palatino Linotype"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Estándar 1.1 :</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42888">
                <a:tc vMerge="1">
                  <a:txBody>
                    <a:bodyPr/>
                    <a:lstStyle/>
                    <a:p>
                      <a:endParaRPr lang="es-ES"/>
                    </a:p>
                  </a:txBody>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Estándar 1.2 :</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44475">
                <a:tc vMerge="1">
                  <a:txBody>
                    <a:bodyPr/>
                    <a:lstStyle/>
                    <a:p>
                      <a:endParaRPr lang="es-ES"/>
                    </a:p>
                  </a:txBody>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Estándar 1… :</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42888">
                <a:tc rowSpan="3">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Criterio evaluación 3</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Palatino Linotype"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Estándar 1.1 :</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42888">
                <a:tc vMerge="1">
                  <a:txBody>
                    <a:bodyPr/>
                    <a:lstStyle/>
                    <a:p>
                      <a:endParaRPr lang="es-ES"/>
                    </a:p>
                  </a:txBody>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Estándar 1.2 :</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42888">
                <a:tc vMerge="1">
                  <a:txBody>
                    <a:bodyPr/>
                    <a:lstStyle/>
                    <a:p>
                      <a:endParaRPr lang="es-ES"/>
                    </a:p>
                  </a:txBody>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Estándar 1… :</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44475">
                <a:tc rowSpan="3">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Criterio evaluación …</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Palatino Linotype"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Estándar 1.1 :</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42888">
                <a:tc vMerge="1">
                  <a:txBody>
                    <a:bodyPr/>
                    <a:lstStyle/>
                    <a:p>
                      <a:endParaRPr lang="es-ES"/>
                    </a:p>
                  </a:txBody>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Estándar 1.2 :</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42888">
                <a:tc vMerge="1">
                  <a:txBody>
                    <a:bodyPr/>
                    <a:lstStyle/>
                    <a:p>
                      <a:endParaRPr lang="es-ES"/>
                    </a:p>
                  </a:txBody>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Estándar 1… :</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51271" name="Text Box 5"/>
          <p:cNvSpPr txBox="1">
            <a:spLocks noChangeArrowheads="1"/>
          </p:cNvSpPr>
          <p:nvPr/>
        </p:nvSpPr>
        <p:spPr bwMode="auto">
          <a:xfrm>
            <a:off x="0" y="0"/>
            <a:ext cx="9144000" cy="1046440"/>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defTabSz="2489200" eaLnBrk="0" hangingPunct="0">
              <a:spcBef>
                <a:spcPct val="20000"/>
              </a:spcBef>
              <a:buChar char="•"/>
              <a:defRPr sz="1400">
                <a:solidFill>
                  <a:schemeClr val="tx1"/>
                </a:solidFill>
                <a:latin typeface="Arial" pitchFamily="34" charset="0"/>
              </a:defRPr>
            </a:lvl1pPr>
            <a:lvl2pPr marL="914400" indent="-285750" defTabSz="2489200" eaLnBrk="0" hangingPunct="0">
              <a:spcBef>
                <a:spcPct val="20000"/>
              </a:spcBef>
              <a:buChar char="–"/>
              <a:defRPr sz="1400">
                <a:solidFill>
                  <a:schemeClr val="tx1"/>
                </a:solidFill>
                <a:latin typeface="Arial" pitchFamily="34" charset="0"/>
              </a:defRPr>
            </a:lvl2pPr>
            <a:lvl3pPr marL="1322388" indent="-228600" defTabSz="2489200" eaLnBrk="0" hangingPunct="0">
              <a:spcBef>
                <a:spcPct val="20000"/>
              </a:spcBef>
              <a:buChar char="•"/>
              <a:defRPr sz="1400">
                <a:solidFill>
                  <a:schemeClr val="tx1"/>
                </a:solidFill>
                <a:latin typeface="Arial" pitchFamily="34" charset="0"/>
              </a:defRPr>
            </a:lvl3pPr>
            <a:lvl4pPr marL="1730375" indent="-228600" defTabSz="2489200" eaLnBrk="0" hangingPunct="0">
              <a:spcBef>
                <a:spcPct val="20000"/>
              </a:spcBef>
              <a:buChar char="–"/>
              <a:defRPr sz="1400">
                <a:solidFill>
                  <a:schemeClr val="tx1"/>
                </a:solidFill>
                <a:latin typeface="Arial" pitchFamily="34" charset="0"/>
              </a:defRPr>
            </a:lvl4pPr>
            <a:lvl5pPr marL="2138363" indent="-228600" defTabSz="2489200" eaLnBrk="0" hangingPunct="0">
              <a:spcBef>
                <a:spcPct val="20000"/>
              </a:spcBef>
              <a:buChar char="»"/>
              <a:defRPr sz="1400">
                <a:solidFill>
                  <a:schemeClr val="tx1"/>
                </a:solidFill>
                <a:latin typeface="Arial" pitchFamily="34" charset="0"/>
              </a:defRPr>
            </a:lvl5pPr>
            <a:lvl6pPr marL="2595563" indent="-228600" defTabSz="2489200" eaLnBrk="0" fontAlgn="base" hangingPunct="0">
              <a:spcBef>
                <a:spcPct val="20000"/>
              </a:spcBef>
              <a:spcAft>
                <a:spcPct val="0"/>
              </a:spcAft>
              <a:buChar char="»"/>
              <a:defRPr sz="1400">
                <a:solidFill>
                  <a:schemeClr val="tx1"/>
                </a:solidFill>
                <a:latin typeface="Arial" pitchFamily="34" charset="0"/>
              </a:defRPr>
            </a:lvl6pPr>
            <a:lvl7pPr marL="3052763" indent="-228600" defTabSz="2489200" eaLnBrk="0" fontAlgn="base" hangingPunct="0">
              <a:spcBef>
                <a:spcPct val="20000"/>
              </a:spcBef>
              <a:spcAft>
                <a:spcPct val="0"/>
              </a:spcAft>
              <a:buChar char="»"/>
              <a:defRPr sz="1400">
                <a:solidFill>
                  <a:schemeClr val="tx1"/>
                </a:solidFill>
                <a:latin typeface="Arial" pitchFamily="34" charset="0"/>
              </a:defRPr>
            </a:lvl7pPr>
            <a:lvl8pPr marL="3509963" indent="-228600" defTabSz="2489200" eaLnBrk="0" fontAlgn="base" hangingPunct="0">
              <a:spcBef>
                <a:spcPct val="20000"/>
              </a:spcBef>
              <a:spcAft>
                <a:spcPct val="0"/>
              </a:spcAft>
              <a:buChar char="»"/>
              <a:defRPr sz="1400">
                <a:solidFill>
                  <a:schemeClr val="tx1"/>
                </a:solidFill>
                <a:latin typeface="Arial" pitchFamily="34" charset="0"/>
              </a:defRPr>
            </a:lvl8pPr>
            <a:lvl9pPr marL="3967163"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eaLnBrk="1" hangingPunct="1">
              <a:spcBef>
                <a:spcPct val="50000"/>
              </a:spcBef>
              <a:buFontTx/>
              <a:buNone/>
              <a:defRPr/>
            </a:pPr>
            <a:r>
              <a:rPr lang="es-ES" altLang="es-ES" sz="2000" b="1" dirty="0" smtClean="0">
                <a:solidFill>
                  <a:srgbClr val="333399"/>
                </a:solidFill>
                <a:latin typeface="Verdana" pitchFamily="34" charset="0"/>
              </a:rPr>
              <a:t>Perfiles de evaluación de materias </a:t>
            </a:r>
          </a:p>
          <a:p>
            <a:pPr algn="just" eaLnBrk="1" hangingPunct="1">
              <a:spcBef>
                <a:spcPct val="50000"/>
              </a:spcBef>
              <a:buFontTx/>
              <a:buNone/>
              <a:defRPr/>
            </a:pPr>
            <a:endParaRPr lang="es-ES" altLang="es-ES" sz="1600" b="1" dirty="0" smtClean="0">
              <a:solidFill>
                <a:srgbClr val="333399"/>
              </a:solidFill>
              <a:latin typeface="Verdana" pitchFamily="34" charset="0"/>
            </a:endParaRPr>
          </a:p>
        </p:txBody>
      </p:sp>
      <p:sp>
        <p:nvSpPr>
          <p:cNvPr id="2" name="1 CuadroTexto"/>
          <p:cNvSpPr txBox="1"/>
          <p:nvPr/>
        </p:nvSpPr>
        <p:spPr>
          <a:xfrm>
            <a:off x="755650" y="5589240"/>
            <a:ext cx="7775575" cy="507831"/>
          </a:xfrm>
          <a:prstGeom prst="rect">
            <a:avLst/>
          </a:prstGeom>
          <a:noFill/>
        </p:spPr>
        <p:txBody>
          <a:bodyPr>
            <a:spAutoFit/>
          </a:bodyPr>
          <a:lstStyle/>
          <a:p>
            <a:pPr marL="171450" indent="-171450">
              <a:buFont typeface="Arial" panose="020B0604020202020204" pitchFamily="34" charset="0"/>
              <a:buChar char="•"/>
              <a:defRPr/>
            </a:pPr>
            <a:r>
              <a:rPr lang="es-ES" altLang="es-ES" sz="900" dirty="0">
                <a:solidFill>
                  <a:srgbClr val="FFFFFF"/>
                </a:solidFill>
                <a:latin typeface="Arial"/>
              </a:rPr>
              <a:t>R.D. 1105/2014, de 26 de diciembre. Currículo básico de la Educación Secundaria Obligatoria y del </a:t>
            </a:r>
            <a:r>
              <a:rPr lang="es-ES" altLang="es-ES" sz="900" dirty="0" smtClean="0">
                <a:solidFill>
                  <a:srgbClr val="FFFFFF"/>
                </a:solidFill>
                <a:latin typeface="Arial"/>
              </a:rPr>
              <a:t>Bachillerato</a:t>
            </a:r>
          </a:p>
          <a:p>
            <a:pPr marL="171450" indent="-171450">
              <a:buFont typeface="Arial" panose="020B0604020202020204" pitchFamily="34" charset="0"/>
              <a:buChar char="•"/>
              <a:defRPr/>
            </a:pPr>
            <a:r>
              <a:rPr lang="es-ES" altLang="es-ES" sz="900" dirty="0" smtClean="0">
                <a:solidFill>
                  <a:srgbClr val="FFFFFF"/>
                </a:solidFill>
                <a:latin typeface="Arial"/>
              </a:rPr>
              <a:t>Decreto 110/2016</a:t>
            </a:r>
            <a:r>
              <a:rPr lang="es-ES" altLang="es-ES" sz="900" dirty="0">
                <a:solidFill>
                  <a:srgbClr val="FFFFFF"/>
                </a:solidFill>
                <a:latin typeface="Arial"/>
              </a:rPr>
              <a:t>, de 14 de junio. Ordenación y currículo </a:t>
            </a:r>
            <a:r>
              <a:rPr lang="es-ES" altLang="es-ES" sz="900" dirty="0" smtClean="0">
                <a:solidFill>
                  <a:srgbClr val="FFFFFF"/>
                </a:solidFill>
                <a:latin typeface="Arial"/>
              </a:rPr>
              <a:t> del Bachillerato, Andalucía</a:t>
            </a:r>
            <a:endParaRPr lang="es-ES" altLang="es-ES" sz="900" dirty="0">
              <a:solidFill>
                <a:srgbClr val="FFFFFF"/>
              </a:solidFill>
              <a:latin typeface="Arial"/>
            </a:endParaRPr>
          </a:p>
          <a:p>
            <a:pPr marL="171450" indent="-171450">
              <a:buFont typeface="Arial" panose="020B0604020202020204" pitchFamily="34" charset="0"/>
              <a:buChar char="•"/>
              <a:defRPr/>
            </a:pPr>
            <a:r>
              <a:rPr lang="es-ES" altLang="es-ES" sz="900" dirty="0">
                <a:solidFill>
                  <a:srgbClr val="FFFFFF"/>
                </a:solidFill>
                <a:latin typeface="Arial"/>
              </a:rPr>
              <a:t>Orden de 14/07/2016. Desarrollo currículo </a:t>
            </a:r>
            <a:r>
              <a:rPr lang="es-ES" altLang="es-ES" sz="900" dirty="0" smtClean="0">
                <a:solidFill>
                  <a:srgbClr val="FFFFFF"/>
                </a:solidFill>
                <a:latin typeface="Arial"/>
              </a:rPr>
              <a:t> Bachillerato, </a:t>
            </a:r>
            <a:r>
              <a:rPr lang="es-ES" altLang="es-ES" sz="900" dirty="0">
                <a:solidFill>
                  <a:srgbClr val="FFFFFF"/>
                </a:solidFill>
                <a:latin typeface="Arial"/>
              </a:rPr>
              <a:t>atención a la diversidad, ordenación de la evaluación</a:t>
            </a:r>
            <a:endParaRPr lang="es-ES_tradnl" altLang="es-ES" sz="900" dirty="0">
              <a:solidFill>
                <a:srgbClr val="FFFFFF"/>
              </a:solidFill>
              <a:latin typeface="Arial"/>
            </a:endParaRPr>
          </a:p>
        </p:txBody>
      </p:sp>
    </p:spTree>
    <p:extLst>
      <p:ext uri="{BB962C8B-B14F-4D97-AF65-F5344CB8AC3E}">
        <p14:creationId xmlns:p14="http://schemas.microsoft.com/office/powerpoint/2010/main" val="1921153873"/>
      </p:ext>
    </p:extLst>
  </p:cSld>
  <p:clrMapOvr>
    <a:masterClrMapping/>
  </p:clrMapOvr>
  <p:transition spd="slow">
    <p:cover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3971"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4276"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83973"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4278"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83975"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3976" name="Text Box 5"/>
          <p:cNvSpPr txBox="1">
            <a:spLocks noChangeArrowheads="1"/>
          </p:cNvSpPr>
          <p:nvPr/>
        </p:nvSpPr>
        <p:spPr bwMode="auto">
          <a:xfrm>
            <a:off x="0" y="0"/>
            <a:ext cx="9144000" cy="954088"/>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a:defRPr>
                <a:solidFill>
                  <a:schemeClr val="tx1"/>
                </a:solidFill>
                <a:latin typeface="Arial" pitchFamily="34" charset="0"/>
              </a:defRPr>
            </a:lvl1pPr>
            <a:lvl2pPr marL="742950" indent="-285750" defTabSz="2489200">
              <a:defRPr>
                <a:solidFill>
                  <a:schemeClr val="tx1"/>
                </a:solidFill>
                <a:latin typeface="Arial" pitchFamily="34" charset="0"/>
              </a:defRPr>
            </a:lvl2pPr>
            <a:lvl3pPr marL="1143000" indent="-228600" defTabSz="2489200">
              <a:defRPr>
                <a:solidFill>
                  <a:schemeClr val="tx1"/>
                </a:solidFill>
                <a:latin typeface="Arial" pitchFamily="34" charset="0"/>
              </a:defRPr>
            </a:lvl3pPr>
            <a:lvl4pPr marL="1600200" indent="-228600" defTabSz="2489200">
              <a:defRPr>
                <a:solidFill>
                  <a:schemeClr val="tx1"/>
                </a:solidFill>
                <a:latin typeface="Arial" pitchFamily="34" charset="0"/>
              </a:defRPr>
            </a:lvl4pPr>
            <a:lvl5pPr marL="2057400" indent="-228600" defTabSz="2489200">
              <a:defRPr>
                <a:solidFill>
                  <a:schemeClr val="tx1"/>
                </a:solidFill>
                <a:latin typeface="Arial" pitchFamily="34" charset="0"/>
              </a:defRPr>
            </a:lvl5pPr>
            <a:lvl6pPr marL="2514600" indent="-228600" defTabSz="2489200" fontAlgn="base">
              <a:spcBef>
                <a:spcPct val="0"/>
              </a:spcBef>
              <a:spcAft>
                <a:spcPct val="0"/>
              </a:spcAft>
              <a:defRPr>
                <a:solidFill>
                  <a:schemeClr val="tx1"/>
                </a:solidFill>
                <a:latin typeface="Arial" pitchFamily="34" charset="0"/>
              </a:defRPr>
            </a:lvl6pPr>
            <a:lvl7pPr marL="2971800" indent="-228600" defTabSz="2489200" fontAlgn="base">
              <a:spcBef>
                <a:spcPct val="0"/>
              </a:spcBef>
              <a:spcAft>
                <a:spcPct val="0"/>
              </a:spcAft>
              <a:defRPr>
                <a:solidFill>
                  <a:schemeClr val="tx1"/>
                </a:solidFill>
                <a:latin typeface="Arial" pitchFamily="34" charset="0"/>
              </a:defRPr>
            </a:lvl7pPr>
            <a:lvl8pPr marL="3429000" indent="-228600" defTabSz="2489200" fontAlgn="base">
              <a:spcBef>
                <a:spcPct val="0"/>
              </a:spcBef>
              <a:spcAft>
                <a:spcPct val="0"/>
              </a:spcAft>
              <a:defRPr>
                <a:solidFill>
                  <a:schemeClr val="tx1"/>
                </a:solidFill>
                <a:latin typeface="Arial" pitchFamily="34" charset="0"/>
              </a:defRPr>
            </a:lvl8pPr>
            <a:lvl9pPr marL="3886200" indent="-228600" defTabSz="2489200" fontAlgn="base">
              <a:spcBef>
                <a:spcPct val="0"/>
              </a:spcBef>
              <a:spcAft>
                <a:spcPct val="0"/>
              </a:spcAft>
              <a:defRPr>
                <a:solidFill>
                  <a:schemeClr val="tx1"/>
                </a:solidFill>
                <a:latin typeface="Arial" pitchFamily="34" charset="0"/>
              </a:defRPr>
            </a:lvl9pPr>
          </a:lstStyle>
          <a:p>
            <a:pPr algn="just">
              <a:spcBef>
                <a:spcPct val="50000"/>
              </a:spcBef>
              <a:defRPr/>
            </a:pPr>
            <a:endParaRPr lang="es-ES" altLang="es-ES" sz="800" b="1" dirty="0" smtClean="0">
              <a:solidFill>
                <a:srgbClr val="333399"/>
              </a:solidFill>
              <a:latin typeface="Verdana" pitchFamily="34" charset="0"/>
            </a:endParaRPr>
          </a:p>
          <a:p>
            <a:pPr marL="0" algn="ctr">
              <a:spcBef>
                <a:spcPct val="50000"/>
              </a:spcBef>
              <a:defRPr/>
            </a:pPr>
            <a:r>
              <a:rPr lang="es-ES" altLang="es-ES" sz="2000" b="1" dirty="0" smtClean="0">
                <a:solidFill>
                  <a:srgbClr val="333399"/>
                </a:solidFill>
                <a:latin typeface="Verdana" pitchFamily="34" charset="0"/>
              </a:rPr>
              <a:t>La consideración de las competencias en el currículo</a:t>
            </a:r>
          </a:p>
          <a:p>
            <a:pPr algn="just">
              <a:spcBef>
                <a:spcPct val="50000"/>
              </a:spcBef>
              <a:defRPr/>
            </a:pPr>
            <a:endParaRPr lang="es-ES" altLang="es-ES" sz="1200" b="1" dirty="0" smtClean="0">
              <a:solidFill>
                <a:srgbClr val="333399"/>
              </a:solidFill>
              <a:latin typeface="Verdana" pitchFamily="34" charset="0"/>
            </a:endParaRPr>
          </a:p>
        </p:txBody>
      </p:sp>
      <p:sp>
        <p:nvSpPr>
          <p:cNvPr id="83977"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3978"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defRPr/>
            </a:pPr>
            <a:endParaRPr lang="es-ES" altLang="es-ES" sz="1300" b="1" smtClean="0">
              <a:solidFill>
                <a:srgbClr val="FFFFFF"/>
              </a:solidFill>
              <a:latin typeface="Verdana" pitchFamily="34" charset="0"/>
            </a:endParaRPr>
          </a:p>
          <a:p>
            <a:pPr algn="r">
              <a:defRPr/>
            </a:pPr>
            <a:endParaRPr lang="es-ES" altLang="es-ES" sz="1300" b="1" smtClean="0">
              <a:solidFill>
                <a:srgbClr val="000066"/>
              </a:solidFill>
              <a:latin typeface="Verdana" pitchFamily="34" charset="0"/>
            </a:endParaRPr>
          </a:p>
          <a:p>
            <a:pPr algn="r">
              <a:defRPr/>
            </a:pPr>
            <a:endParaRPr lang="es-ES" altLang="es-ES" sz="1300" b="1" smtClean="0">
              <a:solidFill>
                <a:srgbClr val="000066"/>
              </a:solidFill>
              <a:latin typeface="Verdana" pitchFamily="34" charset="0"/>
            </a:endParaRPr>
          </a:p>
        </p:txBody>
      </p:sp>
      <p:sp>
        <p:nvSpPr>
          <p:cNvPr id="83979"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3980" name="Text Box 9"/>
          <p:cNvSpPr txBox="1">
            <a:spLocks noChangeArrowheads="1"/>
          </p:cNvSpPr>
          <p:nvPr/>
        </p:nvSpPr>
        <p:spPr bwMode="auto">
          <a:xfrm>
            <a:off x="611188" y="2349500"/>
            <a:ext cx="8247062" cy="2924175"/>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44500" indent="-355600" defTabSz="2489200">
              <a:tabLst>
                <a:tab pos="444500" algn="l"/>
              </a:tabLst>
              <a:defRPr>
                <a:solidFill>
                  <a:schemeClr val="tx1"/>
                </a:solidFill>
                <a:latin typeface="Arial" pitchFamily="34" charset="0"/>
              </a:defRPr>
            </a:lvl1pPr>
            <a:lvl2pPr marL="1277938" indent="-285750" defTabSz="2489200">
              <a:tabLst>
                <a:tab pos="444500" algn="l"/>
              </a:tabLst>
              <a:defRPr>
                <a:solidFill>
                  <a:schemeClr val="tx1"/>
                </a:solidFill>
                <a:latin typeface="Arial" pitchFamily="34" charset="0"/>
              </a:defRPr>
            </a:lvl2pPr>
            <a:lvl3pPr marL="1685925" indent="-228600" defTabSz="2489200">
              <a:tabLst>
                <a:tab pos="444500" algn="l"/>
              </a:tabLst>
              <a:defRPr>
                <a:solidFill>
                  <a:schemeClr val="tx1"/>
                </a:solidFill>
                <a:latin typeface="Arial" pitchFamily="34" charset="0"/>
              </a:defRPr>
            </a:lvl3pPr>
            <a:lvl4pPr marL="2093913" indent="-228600" defTabSz="2489200">
              <a:tabLst>
                <a:tab pos="444500" algn="l"/>
              </a:tabLst>
              <a:defRPr>
                <a:solidFill>
                  <a:schemeClr val="tx1"/>
                </a:solidFill>
                <a:latin typeface="Arial" pitchFamily="34" charset="0"/>
              </a:defRPr>
            </a:lvl4pPr>
            <a:lvl5pPr marL="2501900" indent="-228600" defTabSz="2489200">
              <a:tabLst>
                <a:tab pos="444500" algn="l"/>
              </a:tabLst>
              <a:defRPr>
                <a:solidFill>
                  <a:schemeClr val="tx1"/>
                </a:solidFill>
                <a:latin typeface="Arial" pitchFamily="34" charset="0"/>
              </a:defRPr>
            </a:lvl5pPr>
            <a:lvl6pPr marL="2959100" indent="-228600" defTabSz="2489200" fontAlgn="base">
              <a:spcBef>
                <a:spcPct val="0"/>
              </a:spcBef>
              <a:spcAft>
                <a:spcPct val="0"/>
              </a:spcAft>
              <a:tabLst>
                <a:tab pos="444500" algn="l"/>
              </a:tabLst>
              <a:defRPr>
                <a:solidFill>
                  <a:schemeClr val="tx1"/>
                </a:solidFill>
                <a:latin typeface="Arial" pitchFamily="34" charset="0"/>
              </a:defRPr>
            </a:lvl6pPr>
            <a:lvl7pPr marL="3416300" indent="-228600" defTabSz="2489200" fontAlgn="base">
              <a:spcBef>
                <a:spcPct val="0"/>
              </a:spcBef>
              <a:spcAft>
                <a:spcPct val="0"/>
              </a:spcAft>
              <a:tabLst>
                <a:tab pos="444500" algn="l"/>
              </a:tabLst>
              <a:defRPr>
                <a:solidFill>
                  <a:schemeClr val="tx1"/>
                </a:solidFill>
                <a:latin typeface="Arial" pitchFamily="34" charset="0"/>
              </a:defRPr>
            </a:lvl7pPr>
            <a:lvl8pPr marL="3873500" indent="-228600" defTabSz="2489200" fontAlgn="base">
              <a:spcBef>
                <a:spcPct val="0"/>
              </a:spcBef>
              <a:spcAft>
                <a:spcPct val="0"/>
              </a:spcAft>
              <a:tabLst>
                <a:tab pos="444500" algn="l"/>
              </a:tabLst>
              <a:defRPr>
                <a:solidFill>
                  <a:schemeClr val="tx1"/>
                </a:solidFill>
                <a:latin typeface="Arial" pitchFamily="34" charset="0"/>
              </a:defRPr>
            </a:lvl8pPr>
            <a:lvl9pPr marL="4330700" indent="-228600" defTabSz="2489200" fontAlgn="base">
              <a:spcBef>
                <a:spcPct val="0"/>
              </a:spcBef>
              <a:spcAft>
                <a:spcPct val="0"/>
              </a:spcAft>
              <a:tabLst>
                <a:tab pos="444500" algn="l"/>
              </a:tabLst>
              <a:defRPr>
                <a:solidFill>
                  <a:schemeClr val="tx1"/>
                </a:solidFill>
                <a:latin typeface="Arial" pitchFamily="34" charset="0"/>
              </a:defRPr>
            </a:lvl9pPr>
          </a:lstStyle>
          <a:p>
            <a:pPr>
              <a:spcBef>
                <a:spcPct val="50000"/>
              </a:spcBef>
              <a:defRPr/>
            </a:pPr>
            <a:endParaRPr lang="es-ES" altLang="es-ES" sz="800" b="1" smtClean="0">
              <a:solidFill>
                <a:srgbClr val="CC3300"/>
              </a:solidFill>
              <a:latin typeface="Verdana" pitchFamily="34" charset="0"/>
            </a:endParaRPr>
          </a:p>
          <a:p>
            <a:pPr>
              <a:lnSpc>
                <a:spcPct val="110000"/>
              </a:lnSpc>
              <a:spcBef>
                <a:spcPct val="50000"/>
              </a:spcBef>
              <a:buFontTx/>
              <a:buBlip>
                <a:blip r:embed="rId2"/>
              </a:buBlip>
              <a:defRPr/>
            </a:pPr>
            <a:r>
              <a:rPr lang="es-ES_tradnl" altLang="es-ES" sz="1900" b="1" smtClean="0">
                <a:solidFill>
                  <a:srgbClr val="CC0000"/>
                </a:solidFill>
                <a:latin typeface="Verdana" pitchFamily="34" charset="0"/>
                <a:cs typeface="Times New Roman" pitchFamily="18" charset="0"/>
              </a:rPr>
              <a:t>Todas las áreas y materias deben contribuir al desarrollo competencial. El conjunto de estándares de aprendizaje evaluables de las diferentes áreas o materias que se relacionan con una misma competencia da lugar al perfil</a:t>
            </a:r>
            <a:r>
              <a:rPr lang="es-ES_tradnl" altLang="es-ES" sz="1900" b="1" smtClean="0">
                <a:solidFill>
                  <a:srgbClr val="6666FF"/>
                </a:solidFill>
                <a:latin typeface="Verdana" pitchFamily="34" charset="0"/>
                <a:cs typeface="Times New Roman" pitchFamily="18" charset="0"/>
              </a:rPr>
              <a:t> </a:t>
            </a:r>
            <a:r>
              <a:rPr lang="es-ES_tradnl" altLang="es-ES" sz="1900" b="1" smtClean="0">
                <a:solidFill>
                  <a:srgbClr val="CC0000"/>
                </a:solidFill>
                <a:latin typeface="Verdana" pitchFamily="34" charset="0"/>
                <a:cs typeface="Times New Roman" pitchFamily="18" charset="0"/>
              </a:rPr>
              <a:t>de esa competencia (</a:t>
            </a:r>
            <a:r>
              <a:rPr lang="es-ES_tradnl" altLang="es-ES" sz="1900" b="1" smtClean="0">
                <a:solidFill>
                  <a:srgbClr val="6666FF"/>
                </a:solidFill>
                <a:latin typeface="Verdana" pitchFamily="34" charset="0"/>
                <a:cs typeface="Times New Roman" pitchFamily="18" charset="0"/>
              </a:rPr>
              <a:t>perfil de competencia</a:t>
            </a:r>
            <a:r>
              <a:rPr lang="es-ES_tradnl" altLang="es-ES" sz="1900" b="1" smtClean="0">
                <a:solidFill>
                  <a:srgbClr val="CC0000"/>
                </a:solidFill>
                <a:latin typeface="Verdana" pitchFamily="34" charset="0"/>
                <a:cs typeface="Times New Roman" pitchFamily="18" charset="0"/>
              </a:rPr>
              <a:t>). La elaboración de este perfil facilitará la </a:t>
            </a:r>
            <a:r>
              <a:rPr lang="es-ES_tradnl" altLang="es-ES" sz="1900" b="1" smtClean="0">
                <a:solidFill>
                  <a:srgbClr val="6666FF"/>
                </a:solidFill>
                <a:latin typeface="Verdana" pitchFamily="34" charset="0"/>
                <a:cs typeface="Times New Roman" pitchFamily="18" charset="0"/>
              </a:rPr>
              <a:t>evaluación competencial del alumnado</a:t>
            </a:r>
            <a:r>
              <a:rPr lang="es-ES_tradnl" altLang="es-ES" sz="1900" b="1" smtClean="0">
                <a:solidFill>
                  <a:srgbClr val="CC0000"/>
                </a:solidFill>
                <a:latin typeface="Verdana" pitchFamily="34" charset="0"/>
                <a:cs typeface="Times New Roman" pitchFamily="18" charset="0"/>
              </a:rPr>
              <a:t> (artículo 5.7)</a:t>
            </a:r>
            <a:r>
              <a:rPr lang="es-ES" altLang="es-ES" sz="1400" b="1" smtClean="0">
                <a:solidFill>
                  <a:srgbClr val="000000"/>
                </a:solidFill>
                <a:latin typeface="Verdana" pitchFamily="34" charset="0"/>
              </a:rPr>
              <a:t> </a:t>
            </a:r>
            <a:endParaRPr lang="es-ES" altLang="es-ES" sz="1900" b="1" smtClean="0">
              <a:solidFill>
                <a:srgbClr val="CC3300"/>
              </a:solidFill>
              <a:latin typeface="Verdana" pitchFamily="34" charset="0"/>
              <a:cs typeface="Times New Roman" pitchFamily="18" charset="0"/>
            </a:endParaRPr>
          </a:p>
          <a:p>
            <a:pPr>
              <a:spcBef>
                <a:spcPct val="50000"/>
              </a:spcBef>
              <a:defRPr/>
            </a:pPr>
            <a:endParaRPr lang="es-ES" altLang="es-ES" sz="1000" b="1" smtClean="0">
              <a:solidFill>
                <a:srgbClr val="CC3300"/>
              </a:solidFill>
              <a:latin typeface="Verdana" pitchFamily="34" charset="0"/>
            </a:endParaRPr>
          </a:p>
          <a:p>
            <a:pPr>
              <a:spcBef>
                <a:spcPct val="50000"/>
              </a:spcBef>
              <a:defRPr/>
            </a:pPr>
            <a:endParaRPr lang="es-ES" altLang="es-ES" sz="500" b="1" smtClean="0">
              <a:solidFill>
                <a:srgbClr val="333399"/>
              </a:solidFill>
              <a:latin typeface="Verdana" pitchFamily="34" charset="0"/>
            </a:endParaRPr>
          </a:p>
        </p:txBody>
      </p:sp>
      <p:sp>
        <p:nvSpPr>
          <p:cNvPr id="83981"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3982" name="Text Box 14"/>
          <p:cNvSpPr txBox="1">
            <a:spLocks noChangeArrowheads="1"/>
          </p:cNvSpPr>
          <p:nvPr/>
        </p:nvSpPr>
        <p:spPr bwMode="auto">
          <a:xfrm>
            <a:off x="611188" y="1773238"/>
            <a:ext cx="8239125" cy="396875"/>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489200">
              <a:defRPr>
                <a:solidFill>
                  <a:schemeClr val="tx1"/>
                </a:solidFill>
                <a:latin typeface="Arial" pitchFamily="34" charset="0"/>
              </a:defRPr>
            </a:lvl1pPr>
            <a:lvl2pPr marL="636588" defTabSz="2489200">
              <a:defRPr>
                <a:solidFill>
                  <a:schemeClr val="tx1"/>
                </a:solidFill>
                <a:latin typeface="Arial" pitchFamily="34" charset="0"/>
              </a:defRPr>
            </a:lvl2pPr>
            <a:lvl3pPr defTabSz="2489200">
              <a:defRPr>
                <a:solidFill>
                  <a:schemeClr val="tx1"/>
                </a:solidFill>
                <a:latin typeface="Arial" pitchFamily="34" charset="0"/>
              </a:defRPr>
            </a:lvl3pPr>
            <a:lvl4pPr defTabSz="2489200">
              <a:defRPr>
                <a:solidFill>
                  <a:schemeClr val="tx1"/>
                </a:solidFill>
                <a:latin typeface="Arial" pitchFamily="34" charset="0"/>
              </a:defRPr>
            </a:lvl4pPr>
            <a:lvl5pPr defTabSz="2489200">
              <a:defRPr>
                <a:solidFill>
                  <a:schemeClr val="tx1"/>
                </a:solidFill>
                <a:latin typeface="Arial" pitchFamily="34" charset="0"/>
              </a:defRPr>
            </a:lvl5pPr>
            <a:lvl6pPr defTabSz="2489200" fontAlgn="base">
              <a:spcBef>
                <a:spcPct val="0"/>
              </a:spcBef>
              <a:spcAft>
                <a:spcPct val="0"/>
              </a:spcAft>
              <a:defRPr>
                <a:solidFill>
                  <a:schemeClr val="tx1"/>
                </a:solidFill>
                <a:latin typeface="Arial" pitchFamily="34" charset="0"/>
              </a:defRPr>
            </a:lvl6pPr>
            <a:lvl7pPr defTabSz="2489200" fontAlgn="base">
              <a:spcBef>
                <a:spcPct val="0"/>
              </a:spcBef>
              <a:spcAft>
                <a:spcPct val="0"/>
              </a:spcAft>
              <a:defRPr>
                <a:solidFill>
                  <a:schemeClr val="tx1"/>
                </a:solidFill>
                <a:latin typeface="Arial" pitchFamily="34" charset="0"/>
              </a:defRPr>
            </a:lvl7pPr>
            <a:lvl8pPr defTabSz="2489200" fontAlgn="base">
              <a:spcBef>
                <a:spcPct val="0"/>
              </a:spcBef>
              <a:spcAft>
                <a:spcPct val="0"/>
              </a:spcAft>
              <a:defRPr>
                <a:solidFill>
                  <a:schemeClr val="tx1"/>
                </a:solidFill>
                <a:latin typeface="Arial" pitchFamily="34" charset="0"/>
              </a:defRPr>
            </a:lvl8pPr>
            <a:lvl9pPr defTabSz="2489200" fontAlgn="base">
              <a:spcBef>
                <a:spcPct val="0"/>
              </a:spcBef>
              <a:spcAft>
                <a:spcPct val="0"/>
              </a:spcAft>
              <a:defRPr>
                <a:solidFill>
                  <a:schemeClr val="tx1"/>
                </a:solidFill>
                <a:latin typeface="Arial" pitchFamily="34" charset="0"/>
              </a:defRPr>
            </a:lvl9pPr>
          </a:lstStyle>
          <a:p>
            <a:pPr algn="ctr">
              <a:spcBef>
                <a:spcPct val="50000"/>
              </a:spcBef>
              <a:defRPr/>
            </a:pPr>
            <a:r>
              <a:rPr lang="es-ES_tradnl" altLang="es-ES" sz="2000" b="1" smtClean="0">
                <a:solidFill>
                  <a:srgbClr val="000099"/>
                </a:solidFill>
                <a:latin typeface="Verdana" pitchFamily="34" charset="0"/>
              </a:rPr>
              <a:t>Perfil de competencia</a:t>
            </a:r>
          </a:p>
        </p:txBody>
      </p:sp>
      <p:sp>
        <p:nvSpPr>
          <p:cNvPr id="83983" name="Line 1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3984" name="Line 16"/>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Tree>
    <p:extLst>
      <p:ext uri="{BB962C8B-B14F-4D97-AF65-F5344CB8AC3E}">
        <p14:creationId xmlns:p14="http://schemas.microsoft.com/office/powerpoint/2010/main" val="1529208494"/>
      </p:ext>
    </p:extLst>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0483"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0484"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20485"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0486"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20487"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5608" name="Text Box 5"/>
          <p:cNvSpPr txBox="1">
            <a:spLocks noChangeArrowheads="1"/>
          </p:cNvSpPr>
          <p:nvPr/>
        </p:nvSpPr>
        <p:spPr bwMode="auto">
          <a:xfrm>
            <a:off x="0" y="0"/>
            <a:ext cx="9144000" cy="1215717"/>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eaLnBrk="1" hangingPunct="1">
              <a:spcBef>
                <a:spcPct val="50000"/>
              </a:spcBef>
              <a:buFontTx/>
              <a:buNone/>
              <a:defRPr/>
            </a:pPr>
            <a:r>
              <a:rPr lang="es-ES" altLang="es-ES" sz="2000" b="1" dirty="0" smtClean="0">
                <a:solidFill>
                  <a:srgbClr val="333399"/>
                </a:solidFill>
                <a:latin typeface="Verdana" pitchFamily="34" charset="0"/>
              </a:rPr>
              <a:t>El marco de la evaluación                                                                       De las enseñanzas mínimas al currículo básico</a:t>
            </a:r>
          </a:p>
          <a:p>
            <a:pPr algn="just" eaLnBrk="1" hangingPunct="1">
              <a:spcBef>
                <a:spcPct val="50000"/>
              </a:spcBef>
              <a:buFontTx/>
              <a:buNone/>
              <a:defRPr/>
            </a:pPr>
            <a:endParaRPr lang="es-ES" altLang="es-ES" sz="1000" b="1" dirty="0" smtClean="0">
              <a:solidFill>
                <a:srgbClr val="333399"/>
              </a:solidFill>
              <a:latin typeface="Verdana" pitchFamily="34" charset="0"/>
            </a:endParaRPr>
          </a:p>
        </p:txBody>
      </p:sp>
      <p:sp>
        <p:nvSpPr>
          <p:cNvPr id="20489"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0490"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20491"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0492" name="Text Box 9"/>
          <p:cNvSpPr txBox="1">
            <a:spLocks noChangeArrowheads="1"/>
          </p:cNvSpPr>
          <p:nvPr/>
        </p:nvSpPr>
        <p:spPr bwMode="auto">
          <a:xfrm>
            <a:off x="232172" y="1700808"/>
            <a:ext cx="4105275" cy="892175"/>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85738" defTabSz="2489200" eaLnBrk="0" hangingPunct="0">
              <a:spcBef>
                <a:spcPct val="20000"/>
              </a:spcBef>
              <a:buChar char="•"/>
              <a:tabLst>
                <a:tab pos="185738" algn="l"/>
              </a:tabLst>
              <a:defRPr sz="1400">
                <a:solidFill>
                  <a:schemeClr val="tx1"/>
                </a:solidFill>
                <a:latin typeface="Arial" pitchFamily="34" charset="0"/>
              </a:defRPr>
            </a:lvl1pPr>
            <a:lvl2pPr marL="1277938" indent="-285750" defTabSz="2489200" eaLnBrk="0" hangingPunct="0">
              <a:spcBef>
                <a:spcPct val="20000"/>
              </a:spcBef>
              <a:buChar char="–"/>
              <a:tabLst>
                <a:tab pos="185738" algn="l"/>
              </a:tabLst>
              <a:defRPr sz="1400">
                <a:solidFill>
                  <a:schemeClr val="tx1"/>
                </a:solidFill>
                <a:latin typeface="Arial" pitchFamily="34" charset="0"/>
              </a:defRPr>
            </a:lvl2pPr>
            <a:lvl3pPr marL="1685925" indent="-228600" defTabSz="2489200" eaLnBrk="0" hangingPunct="0">
              <a:spcBef>
                <a:spcPct val="20000"/>
              </a:spcBef>
              <a:buChar char="•"/>
              <a:tabLst>
                <a:tab pos="185738" algn="l"/>
              </a:tabLst>
              <a:defRPr sz="1400">
                <a:solidFill>
                  <a:schemeClr val="tx1"/>
                </a:solidFill>
                <a:latin typeface="Arial" pitchFamily="34" charset="0"/>
              </a:defRPr>
            </a:lvl3pPr>
            <a:lvl4pPr marL="2093913" indent="-228600" defTabSz="2489200" eaLnBrk="0" hangingPunct="0">
              <a:spcBef>
                <a:spcPct val="20000"/>
              </a:spcBef>
              <a:buChar char="–"/>
              <a:tabLst>
                <a:tab pos="185738" algn="l"/>
              </a:tabLst>
              <a:defRPr sz="1400">
                <a:solidFill>
                  <a:schemeClr val="tx1"/>
                </a:solidFill>
                <a:latin typeface="Arial" pitchFamily="34" charset="0"/>
              </a:defRPr>
            </a:lvl4pPr>
            <a:lvl5pPr marL="2501900" indent="-228600" defTabSz="2489200" eaLnBrk="0" hangingPunct="0">
              <a:spcBef>
                <a:spcPct val="20000"/>
              </a:spcBef>
              <a:buChar char="»"/>
              <a:tabLst>
                <a:tab pos="185738" algn="l"/>
              </a:tabLst>
              <a:defRPr sz="1400">
                <a:solidFill>
                  <a:schemeClr val="tx1"/>
                </a:solidFill>
                <a:latin typeface="Arial" pitchFamily="34" charset="0"/>
              </a:defRPr>
            </a:lvl5pPr>
            <a:lvl6pPr marL="2959100" indent="-228600" defTabSz="2489200" eaLnBrk="0" fontAlgn="base" hangingPunct="0">
              <a:spcBef>
                <a:spcPct val="20000"/>
              </a:spcBef>
              <a:spcAft>
                <a:spcPct val="0"/>
              </a:spcAft>
              <a:buChar char="»"/>
              <a:tabLst>
                <a:tab pos="185738" algn="l"/>
              </a:tabLst>
              <a:defRPr sz="1400">
                <a:solidFill>
                  <a:schemeClr val="tx1"/>
                </a:solidFill>
                <a:latin typeface="Arial" pitchFamily="34" charset="0"/>
              </a:defRPr>
            </a:lvl6pPr>
            <a:lvl7pPr marL="3416300" indent="-228600" defTabSz="2489200" eaLnBrk="0" fontAlgn="base" hangingPunct="0">
              <a:spcBef>
                <a:spcPct val="20000"/>
              </a:spcBef>
              <a:spcAft>
                <a:spcPct val="0"/>
              </a:spcAft>
              <a:buChar char="»"/>
              <a:tabLst>
                <a:tab pos="185738" algn="l"/>
              </a:tabLst>
              <a:defRPr sz="1400">
                <a:solidFill>
                  <a:schemeClr val="tx1"/>
                </a:solidFill>
                <a:latin typeface="Arial" pitchFamily="34" charset="0"/>
              </a:defRPr>
            </a:lvl7pPr>
            <a:lvl8pPr marL="3873500" indent="-228600" defTabSz="2489200" eaLnBrk="0" fontAlgn="base" hangingPunct="0">
              <a:spcBef>
                <a:spcPct val="20000"/>
              </a:spcBef>
              <a:spcAft>
                <a:spcPct val="0"/>
              </a:spcAft>
              <a:buChar char="»"/>
              <a:tabLst>
                <a:tab pos="185738" algn="l"/>
              </a:tabLst>
              <a:defRPr sz="1400">
                <a:solidFill>
                  <a:schemeClr val="tx1"/>
                </a:solidFill>
                <a:latin typeface="Arial" pitchFamily="34" charset="0"/>
              </a:defRPr>
            </a:lvl8pPr>
            <a:lvl9pPr marL="4330700" indent="-228600" defTabSz="2489200" eaLnBrk="0" fontAlgn="base" hangingPunct="0">
              <a:spcBef>
                <a:spcPct val="20000"/>
              </a:spcBef>
              <a:spcAft>
                <a:spcPct val="0"/>
              </a:spcAft>
              <a:buChar char="»"/>
              <a:tabLst>
                <a:tab pos="185738" algn="l"/>
              </a:tabLst>
              <a:defRPr sz="1400">
                <a:solidFill>
                  <a:schemeClr val="tx1"/>
                </a:solidFill>
                <a:latin typeface="Arial" pitchFamily="34" charset="0"/>
              </a:defRPr>
            </a:lvl9pPr>
          </a:lstStyle>
          <a:p>
            <a:pPr eaLnBrk="1" hangingPunct="1">
              <a:spcBef>
                <a:spcPct val="50000"/>
              </a:spcBef>
              <a:buFontTx/>
              <a:buNone/>
            </a:pPr>
            <a:endParaRPr lang="es-ES" altLang="es-ES" sz="800" b="1">
              <a:solidFill>
                <a:srgbClr val="CC3300"/>
              </a:solidFill>
              <a:latin typeface="Verdana" pitchFamily="34" charset="0"/>
            </a:endParaRPr>
          </a:p>
          <a:p>
            <a:pPr eaLnBrk="1" hangingPunct="1">
              <a:buFontTx/>
              <a:buNone/>
            </a:pPr>
            <a:r>
              <a:rPr lang="es-ES" altLang="es-ES" sz="2400" b="1">
                <a:solidFill>
                  <a:srgbClr val="CC0000"/>
                </a:solidFill>
                <a:latin typeface="Verdana" pitchFamily="34" charset="0"/>
              </a:rPr>
              <a:t>Enseñanzas Mínimas </a:t>
            </a:r>
          </a:p>
          <a:p>
            <a:pPr eaLnBrk="1" hangingPunct="1">
              <a:lnSpc>
                <a:spcPct val="140000"/>
              </a:lnSpc>
              <a:spcBef>
                <a:spcPct val="50000"/>
              </a:spcBef>
              <a:buFontTx/>
              <a:buNone/>
            </a:pPr>
            <a:endParaRPr lang="es-ES" altLang="es-ES" sz="800" b="1">
              <a:solidFill>
                <a:srgbClr val="CC0000"/>
              </a:solidFill>
              <a:latin typeface="Verdana" pitchFamily="34" charset="0"/>
            </a:endParaRPr>
          </a:p>
        </p:txBody>
      </p:sp>
      <p:sp>
        <p:nvSpPr>
          <p:cNvPr id="20493"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0494" name="Text Box 9"/>
          <p:cNvSpPr txBox="1">
            <a:spLocks noChangeArrowheads="1"/>
          </p:cNvSpPr>
          <p:nvPr/>
        </p:nvSpPr>
        <p:spPr bwMode="auto">
          <a:xfrm>
            <a:off x="5146675" y="1696838"/>
            <a:ext cx="3817938" cy="874713"/>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84150" indent="1588" defTabSz="2489200" eaLnBrk="0" hangingPunct="0">
              <a:spcBef>
                <a:spcPct val="20000"/>
              </a:spcBef>
              <a:buChar char="•"/>
              <a:tabLst>
                <a:tab pos="185738" algn="l"/>
              </a:tabLst>
              <a:defRPr sz="1400">
                <a:solidFill>
                  <a:schemeClr val="tx1"/>
                </a:solidFill>
                <a:latin typeface="Arial" pitchFamily="34" charset="0"/>
              </a:defRPr>
            </a:lvl1pPr>
            <a:lvl2pPr marL="1277938" indent="-285750" defTabSz="2489200" eaLnBrk="0" hangingPunct="0">
              <a:spcBef>
                <a:spcPct val="20000"/>
              </a:spcBef>
              <a:buChar char="–"/>
              <a:tabLst>
                <a:tab pos="185738" algn="l"/>
              </a:tabLst>
              <a:defRPr sz="1400">
                <a:solidFill>
                  <a:schemeClr val="tx1"/>
                </a:solidFill>
                <a:latin typeface="Arial" pitchFamily="34" charset="0"/>
              </a:defRPr>
            </a:lvl2pPr>
            <a:lvl3pPr marL="1685925" indent="-228600" defTabSz="2489200" eaLnBrk="0" hangingPunct="0">
              <a:spcBef>
                <a:spcPct val="20000"/>
              </a:spcBef>
              <a:buChar char="•"/>
              <a:tabLst>
                <a:tab pos="185738" algn="l"/>
              </a:tabLst>
              <a:defRPr sz="1400">
                <a:solidFill>
                  <a:schemeClr val="tx1"/>
                </a:solidFill>
                <a:latin typeface="Arial" pitchFamily="34" charset="0"/>
              </a:defRPr>
            </a:lvl3pPr>
            <a:lvl4pPr marL="2093913" indent="-228600" defTabSz="2489200" eaLnBrk="0" hangingPunct="0">
              <a:spcBef>
                <a:spcPct val="20000"/>
              </a:spcBef>
              <a:buChar char="–"/>
              <a:tabLst>
                <a:tab pos="185738" algn="l"/>
              </a:tabLst>
              <a:defRPr sz="1400">
                <a:solidFill>
                  <a:schemeClr val="tx1"/>
                </a:solidFill>
                <a:latin typeface="Arial" pitchFamily="34" charset="0"/>
              </a:defRPr>
            </a:lvl4pPr>
            <a:lvl5pPr marL="2501900" indent="-228600" defTabSz="2489200" eaLnBrk="0" hangingPunct="0">
              <a:spcBef>
                <a:spcPct val="20000"/>
              </a:spcBef>
              <a:buChar char="»"/>
              <a:tabLst>
                <a:tab pos="185738" algn="l"/>
              </a:tabLst>
              <a:defRPr sz="1400">
                <a:solidFill>
                  <a:schemeClr val="tx1"/>
                </a:solidFill>
                <a:latin typeface="Arial" pitchFamily="34" charset="0"/>
              </a:defRPr>
            </a:lvl5pPr>
            <a:lvl6pPr marL="2959100" indent="-228600" defTabSz="2489200" eaLnBrk="0" fontAlgn="base" hangingPunct="0">
              <a:spcBef>
                <a:spcPct val="20000"/>
              </a:spcBef>
              <a:spcAft>
                <a:spcPct val="0"/>
              </a:spcAft>
              <a:buChar char="»"/>
              <a:tabLst>
                <a:tab pos="185738" algn="l"/>
              </a:tabLst>
              <a:defRPr sz="1400">
                <a:solidFill>
                  <a:schemeClr val="tx1"/>
                </a:solidFill>
                <a:latin typeface="Arial" pitchFamily="34" charset="0"/>
              </a:defRPr>
            </a:lvl6pPr>
            <a:lvl7pPr marL="3416300" indent="-228600" defTabSz="2489200" eaLnBrk="0" fontAlgn="base" hangingPunct="0">
              <a:spcBef>
                <a:spcPct val="20000"/>
              </a:spcBef>
              <a:spcAft>
                <a:spcPct val="0"/>
              </a:spcAft>
              <a:buChar char="»"/>
              <a:tabLst>
                <a:tab pos="185738" algn="l"/>
              </a:tabLst>
              <a:defRPr sz="1400">
                <a:solidFill>
                  <a:schemeClr val="tx1"/>
                </a:solidFill>
                <a:latin typeface="Arial" pitchFamily="34" charset="0"/>
              </a:defRPr>
            </a:lvl7pPr>
            <a:lvl8pPr marL="3873500" indent="-228600" defTabSz="2489200" eaLnBrk="0" fontAlgn="base" hangingPunct="0">
              <a:spcBef>
                <a:spcPct val="20000"/>
              </a:spcBef>
              <a:spcAft>
                <a:spcPct val="0"/>
              </a:spcAft>
              <a:buChar char="»"/>
              <a:tabLst>
                <a:tab pos="185738" algn="l"/>
              </a:tabLst>
              <a:defRPr sz="1400">
                <a:solidFill>
                  <a:schemeClr val="tx1"/>
                </a:solidFill>
                <a:latin typeface="Arial" pitchFamily="34" charset="0"/>
              </a:defRPr>
            </a:lvl8pPr>
            <a:lvl9pPr marL="4330700" indent="-228600" defTabSz="2489200" eaLnBrk="0" fontAlgn="base" hangingPunct="0">
              <a:spcBef>
                <a:spcPct val="20000"/>
              </a:spcBef>
              <a:spcAft>
                <a:spcPct val="0"/>
              </a:spcAft>
              <a:buChar char="»"/>
              <a:tabLst>
                <a:tab pos="185738" algn="l"/>
              </a:tabLst>
              <a:defRPr sz="1400">
                <a:solidFill>
                  <a:schemeClr val="tx1"/>
                </a:solidFill>
                <a:latin typeface="Arial" pitchFamily="34" charset="0"/>
              </a:defRPr>
            </a:lvl9pPr>
          </a:lstStyle>
          <a:p>
            <a:pPr eaLnBrk="1" hangingPunct="1">
              <a:spcBef>
                <a:spcPct val="50000"/>
              </a:spcBef>
              <a:buFontTx/>
              <a:buNone/>
            </a:pPr>
            <a:r>
              <a:rPr lang="es-ES" altLang="es-ES" sz="2400" b="1">
                <a:solidFill>
                  <a:srgbClr val="FF3300"/>
                </a:solidFill>
                <a:latin typeface="Verdana" pitchFamily="34" charset="0"/>
              </a:rPr>
              <a:t> </a:t>
            </a:r>
            <a:r>
              <a:rPr lang="es-ES" altLang="es-ES" sz="2400" b="1">
                <a:solidFill>
                  <a:srgbClr val="CC0000"/>
                </a:solidFill>
                <a:latin typeface="Verdana" pitchFamily="34" charset="0"/>
              </a:rPr>
              <a:t>Currículo Básico</a:t>
            </a:r>
            <a:r>
              <a:rPr lang="es-ES" altLang="es-ES" sz="3600" b="1">
                <a:solidFill>
                  <a:srgbClr val="000000"/>
                </a:solidFill>
                <a:latin typeface="Verdana" pitchFamily="34" charset="0"/>
              </a:rPr>
              <a:t> </a:t>
            </a:r>
          </a:p>
          <a:p>
            <a:pPr eaLnBrk="1" hangingPunct="1">
              <a:lnSpc>
                <a:spcPct val="140000"/>
              </a:lnSpc>
              <a:spcBef>
                <a:spcPct val="50000"/>
              </a:spcBef>
              <a:buFontTx/>
              <a:buNone/>
            </a:pPr>
            <a:endParaRPr lang="es-ES" altLang="es-ES" sz="800" b="1">
              <a:solidFill>
                <a:srgbClr val="333399"/>
              </a:solidFill>
              <a:latin typeface="Verdana" pitchFamily="34" charset="0"/>
            </a:endParaRPr>
          </a:p>
        </p:txBody>
      </p:sp>
      <p:sp>
        <p:nvSpPr>
          <p:cNvPr id="20495" name="Line 1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0496" name="Line 16"/>
          <p:cNvSpPr>
            <a:spLocks noChangeShapeType="1"/>
          </p:cNvSpPr>
          <p:nvPr/>
        </p:nvSpPr>
        <p:spPr bwMode="auto">
          <a:xfrm>
            <a:off x="4365625" y="2134195"/>
            <a:ext cx="790575" cy="0"/>
          </a:xfrm>
          <a:prstGeom prst="line">
            <a:avLst/>
          </a:prstGeom>
          <a:noFill/>
          <a:ln w="127000">
            <a:solidFill>
              <a:srgbClr val="FF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solidFill>
                <a:srgbClr val="000000"/>
              </a:solidFill>
            </a:endParaRPr>
          </a:p>
        </p:txBody>
      </p:sp>
      <p:sp>
        <p:nvSpPr>
          <p:cNvPr id="20497" name="Line 1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0498" name="Line 18"/>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5619" name="Text Box 20"/>
          <p:cNvSpPr txBox="1">
            <a:spLocks noChangeArrowheads="1"/>
          </p:cNvSpPr>
          <p:nvPr/>
        </p:nvSpPr>
        <p:spPr bwMode="auto">
          <a:xfrm>
            <a:off x="250824" y="2923381"/>
            <a:ext cx="4105275" cy="181610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Blip>
                <a:blip r:embed="rId2"/>
              </a:buBlip>
              <a:defRPr/>
            </a:pPr>
            <a:endParaRPr lang="es-ES_tradnl" altLang="es-ES" sz="800" b="1" dirty="0" smtClean="0">
              <a:solidFill>
                <a:srgbClr val="000000"/>
              </a:solidFill>
              <a:latin typeface="Verdana" pitchFamily="34" charset="0"/>
            </a:endParaRPr>
          </a:p>
          <a:p>
            <a:pPr eaLnBrk="1" hangingPunct="1">
              <a:spcBef>
                <a:spcPct val="0"/>
              </a:spcBef>
              <a:buFontTx/>
              <a:buBlip>
                <a:blip r:embed="rId2"/>
              </a:buBlip>
              <a:defRPr/>
            </a:pPr>
            <a:endParaRPr lang="es-ES_tradnl" altLang="es-ES" sz="800" b="1" dirty="0" smtClean="0">
              <a:solidFill>
                <a:srgbClr val="000000"/>
              </a:solidFill>
              <a:latin typeface="Verdana" pitchFamily="34" charset="0"/>
            </a:endParaRPr>
          </a:p>
          <a:p>
            <a:pPr marL="446088" indent="-446088" eaLnBrk="1" hangingPunct="1">
              <a:spcBef>
                <a:spcPct val="0"/>
              </a:spcBef>
              <a:buFontTx/>
              <a:buBlip>
                <a:blip r:embed="rId2"/>
              </a:buBlip>
              <a:defRPr/>
            </a:pPr>
            <a:r>
              <a:rPr lang="es-ES_tradnl" altLang="es-ES" sz="2800" b="1" dirty="0" smtClean="0">
                <a:solidFill>
                  <a:srgbClr val="333399"/>
                </a:solidFill>
                <a:latin typeface="Verdana" pitchFamily="34" charset="0"/>
              </a:rPr>
              <a:t>Niveles de concreción del currículo</a:t>
            </a:r>
          </a:p>
          <a:p>
            <a:pPr eaLnBrk="1" hangingPunct="1">
              <a:spcBef>
                <a:spcPct val="50000"/>
              </a:spcBef>
              <a:buFontTx/>
              <a:buNone/>
              <a:defRPr/>
            </a:pPr>
            <a:endParaRPr lang="es-ES_tradnl" altLang="es-ES" sz="800" dirty="0" smtClean="0">
              <a:solidFill>
                <a:srgbClr val="333399"/>
              </a:solidFill>
            </a:endParaRPr>
          </a:p>
        </p:txBody>
      </p:sp>
      <p:sp>
        <p:nvSpPr>
          <p:cNvPr id="22" name="Text Box 20"/>
          <p:cNvSpPr txBox="1">
            <a:spLocks noChangeArrowheads="1"/>
          </p:cNvSpPr>
          <p:nvPr/>
        </p:nvSpPr>
        <p:spPr bwMode="auto">
          <a:xfrm>
            <a:off x="5146675" y="2923381"/>
            <a:ext cx="3817938" cy="22463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Blip>
                <a:blip r:embed="rId2"/>
              </a:buBlip>
              <a:defRPr/>
            </a:pPr>
            <a:endParaRPr lang="es-ES_tradnl" altLang="es-ES" sz="800" b="1" dirty="0" smtClean="0">
              <a:solidFill>
                <a:srgbClr val="000000"/>
              </a:solidFill>
              <a:latin typeface="Verdana" pitchFamily="34" charset="0"/>
            </a:endParaRPr>
          </a:p>
          <a:p>
            <a:pPr eaLnBrk="1" hangingPunct="1">
              <a:spcBef>
                <a:spcPct val="0"/>
              </a:spcBef>
              <a:buFontTx/>
              <a:buBlip>
                <a:blip r:embed="rId2"/>
              </a:buBlip>
              <a:defRPr/>
            </a:pPr>
            <a:endParaRPr lang="es-ES_tradnl" altLang="es-ES" sz="800" b="1" dirty="0" smtClean="0">
              <a:solidFill>
                <a:srgbClr val="000000"/>
              </a:solidFill>
              <a:latin typeface="Verdana" pitchFamily="34" charset="0"/>
            </a:endParaRPr>
          </a:p>
          <a:p>
            <a:pPr marL="446088" indent="-446088" eaLnBrk="1" hangingPunct="1">
              <a:spcBef>
                <a:spcPct val="0"/>
              </a:spcBef>
              <a:buFontTx/>
              <a:buBlip>
                <a:blip r:embed="rId2"/>
              </a:buBlip>
              <a:defRPr/>
            </a:pPr>
            <a:r>
              <a:rPr lang="es-ES_tradnl" altLang="es-ES" sz="2800" b="1" dirty="0" smtClean="0">
                <a:solidFill>
                  <a:srgbClr val="333399"/>
                </a:solidFill>
                <a:latin typeface="Verdana" pitchFamily="34" charset="0"/>
              </a:rPr>
              <a:t>Distribución de competencias y funciones sobre el currículo</a:t>
            </a:r>
          </a:p>
          <a:p>
            <a:pPr eaLnBrk="1" hangingPunct="1">
              <a:spcBef>
                <a:spcPct val="50000"/>
              </a:spcBef>
              <a:buFontTx/>
              <a:buNone/>
              <a:defRPr/>
            </a:pPr>
            <a:endParaRPr lang="es-ES_tradnl" altLang="es-ES" sz="800" dirty="0" smtClean="0">
              <a:solidFill>
                <a:srgbClr val="333399"/>
              </a:solidFill>
            </a:endParaRPr>
          </a:p>
        </p:txBody>
      </p:sp>
    </p:spTree>
    <p:extLst>
      <p:ext uri="{BB962C8B-B14F-4D97-AF65-F5344CB8AC3E}">
        <p14:creationId xmlns:p14="http://schemas.microsoft.com/office/powerpoint/2010/main" val="81584435"/>
      </p:ext>
    </p:extLst>
  </p:cSld>
  <p:clrMapOvr>
    <a:masterClrMapping/>
  </p:clrMapOvr>
  <p:transition spd="slow">
    <p:cover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9811"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9812" name="Rectangle 2"/>
          <p:cNvSpPr>
            <a:spLocks noGrp="1" noChangeArrowheads="1"/>
          </p:cNvSpPr>
          <p:nvPr>
            <p:ph type="ctrTitle" idx="4294967295"/>
          </p:nvPr>
        </p:nvSpPr>
        <p:spPr>
          <a:xfrm>
            <a:off x="0" y="0"/>
            <a:ext cx="9144000" cy="624046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19813"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9814"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19815"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52232" name="Text Box 5"/>
          <p:cNvSpPr txBox="1">
            <a:spLocks noChangeArrowheads="1"/>
          </p:cNvSpPr>
          <p:nvPr/>
        </p:nvSpPr>
        <p:spPr bwMode="auto">
          <a:xfrm>
            <a:off x="0" y="0"/>
            <a:ext cx="9144000" cy="1046440"/>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44500" defTabSz="2489200" eaLnBrk="0" hangingPunct="0">
              <a:spcBef>
                <a:spcPct val="20000"/>
              </a:spcBef>
              <a:buChar char="•"/>
              <a:defRPr sz="1400">
                <a:solidFill>
                  <a:schemeClr val="tx1"/>
                </a:solidFill>
                <a:latin typeface="Arial" pitchFamily="34" charset="0"/>
              </a:defRPr>
            </a:lvl1pPr>
            <a:lvl2pPr marL="914400" indent="-285750" defTabSz="2489200" eaLnBrk="0" hangingPunct="0">
              <a:spcBef>
                <a:spcPct val="20000"/>
              </a:spcBef>
              <a:buChar char="–"/>
              <a:defRPr sz="1400">
                <a:solidFill>
                  <a:schemeClr val="tx1"/>
                </a:solidFill>
                <a:latin typeface="Arial" pitchFamily="34" charset="0"/>
              </a:defRPr>
            </a:lvl2pPr>
            <a:lvl3pPr marL="1322388" indent="-228600" defTabSz="2489200" eaLnBrk="0" hangingPunct="0">
              <a:spcBef>
                <a:spcPct val="20000"/>
              </a:spcBef>
              <a:buChar char="•"/>
              <a:defRPr sz="1400">
                <a:solidFill>
                  <a:schemeClr val="tx1"/>
                </a:solidFill>
                <a:latin typeface="Arial" pitchFamily="34" charset="0"/>
              </a:defRPr>
            </a:lvl3pPr>
            <a:lvl4pPr marL="1730375" indent="-228600" defTabSz="2489200" eaLnBrk="0" hangingPunct="0">
              <a:spcBef>
                <a:spcPct val="20000"/>
              </a:spcBef>
              <a:buChar char="–"/>
              <a:defRPr sz="1400">
                <a:solidFill>
                  <a:schemeClr val="tx1"/>
                </a:solidFill>
                <a:latin typeface="Arial" pitchFamily="34" charset="0"/>
              </a:defRPr>
            </a:lvl4pPr>
            <a:lvl5pPr marL="2138363" indent="-228600" defTabSz="2489200" eaLnBrk="0" hangingPunct="0">
              <a:spcBef>
                <a:spcPct val="20000"/>
              </a:spcBef>
              <a:buChar char="»"/>
              <a:defRPr sz="1400">
                <a:solidFill>
                  <a:schemeClr val="tx1"/>
                </a:solidFill>
                <a:latin typeface="Arial" pitchFamily="34" charset="0"/>
              </a:defRPr>
            </a:lvl5pPr>
            <a:lvl6pPr marL="2595563" indent="-228600" defTabSz="2489200" eaLnBrk="0" fontAlgn="base" hangingPunct="0">
              <a:spcBef>
                <a:spcPct val="20000"/>
              </a:spcBef>
              <a:spcAft>
                <a:spcPct val="0"/>
              </a:spcAft>
              <a:buChar char="»"/>
              <a:defRPr sz="1400">
                <a:solidFill>
                  <a:schemeClr val="tx1"/>
                </a:solidFill>
                <a:latin typeface="Arial" pitchFamily="34" charset="0"/>
              </a:defRPr>
            </a:lvl6pPr>
            <a:lvl7pPr marL="3052763" indent="-228600" defTabSz="2489200" eaLnBrk="0" fontAlgn="base" hangingPunct="0">
              <a:spcBef>
                <a:spcPct val="20000"/>
              </a:spcBef>
              <a:spcAft>
                <a:spcPct val="0"/>
              </a:spcAft>
              <a:buChar char="»"/>
              <a:defRPr sz="1400">
                <a:solidFill>
                  <a:schemeClr val="tx1"/>
                </a:solidFill>
                <a:latin typeface="Arial" pitchFamily="34" charset="0"/>
              </a:defRPr>
            </a:lvl7pPr>
            <a:lvl8pPr marL="3509963" indent="-228600" defTabSz="2489200" eaLnBrk="0" fontAlgn="base" hangingPunct="0">
              <a:spcBef>
                <a:spcPct val="20000"/>
              </a:spcBef>
              <a:spcAft>
                <a:spcPct val="0"/>
              </a:spcAft>
              <a:buChar char="»"/>
              <a:defRPr sz="1400">
                <a:solidFill>
                  <a:schemeClr val="tx1"/>
                </a:solidFill>
                <a:latin typeface="Arial" pitchFamily="34" charset="0"/>
              </a:defRPr>
            </a:lvl8pPr>
            <a:lvl9pPr marL="3967163"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eaLnBrk="1" hangingPunct="1">
              <a:spcBef>
                <a:spcPct val="50000"/>
              </a:spcBef>
              <a:buFontTx/>
              <a:buNone/>
              <a:defRPr/>
            </a:pPr>
            <a:r>
              <a:rPr lang="es-ES" altLang="es-ES" sz="2000" b="1" dirty="0" smtClean="0">
                <a:solidFill>
                  <a:srgbClr val="333399"/>
                </a:solidFill>
                <a:latin typeface="Verdana" pitchFamily="34" charset="0"/>
              </a:rPr>
              <a:t>Perfiles de evaluación de competencias </a:t>
            </a:r>
          </a:p>
          <a:p>
            <a:pPr algn="just" eaLnBrk="1" hangingPunct="1">
              <a:spcBef>
                <a:spcPct val="50000"/>
              </a:spcBef>
              <a:buFontTx/>
              <a:buNone/>
              <a:defRPr/>
            </a:pPr>
            <a:endParaRPr lang="es-ES" altLang="es-ES" sz="1600" b="1" dirty="0" smtClean="0">
              <a:solidFill>
                <a:srgbClr val="333399"/>
              </a:solidFill>
              <a:latin typeface="Verdana" pitchFamily="34" charset="0"/>
            </a:endParaRPr>
          </a:p>
        </p:txBody>
      </p:sp>
      <p:sp>
        <p:nvSpPr>
          <p:cNvPr id="119817"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9818"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19819"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9820"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9821" name="Text Box 13"/>
          <p:cNvSpPr txBox="1">
            <a:spLocks noChangeArrowheads="1"/>
          </p:cNvSpPr>
          <p:nvPr/>
        </p:nvSpPr>
        <p:spPr bwMode="auto">
          <a:xfrm>
            <a:off x="539750" y="2060848"/>
            <a:ext cx="8280400" cy="1068387"/>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4375" indent="-536575" defTabSz="2489200" eaLnBrk="0" hangingPunct="0">
              <a:spcBef>
                <a:spcPct val="20000"/>
              </a:spcBef>
              <a:buChar char="•"/>
              <a:defRPr sz="1400">
                <a:solidFill>
                  <a:schemeClr val="tx1"/>
                </a:solidFill>
                <a:latin typeface="Arial" pitchFamily="34" charset="0"/>
              </a:defRPr>
            </a:lvl1pPr>
            <a:lvl2pPr marL="1236663" indent="-342900" defTabSz="2489200" eaLnBrk="0" hangingPunct="0">
              <a:spcBef>
                <a:spcPct val="20000"/>
              </a:spcBef>
              <a:buChar char="–"/>
              <a:defRPr sz="1400">
                <a:solidFill>
                  <a:schemeClr val="tx1"/>
                </a:solidFill>
                <a:latin typeface="Arial" pitchFamily="34" charset="0"/>
              </a:defRPr>
            </a:lvl2pPr>
            <a:lvl3pPr marL="1758950" indent="-342900" defTabSz="2489200" eaLnBrk="0" hangingPunct="0">
              <a:spcBef>
                <a:spcPct val="20000"/>
              </a:spcBef>
              <a:buChar char="•"/>
              <a:defRPr sz="1400">
                <a:solidFill>
                  <a:schemeClr val="tx1"/>
                </a:solidFill>
                <a:latin typeface="Arial" pitchFamily="34" charset="0"/>
              </a:defRPr>
            </a:lvl3pPr>
            <a:lvl4pPr marL="2281238" indent="-342900" defTabSz="2489200" eaLnBrk="0" hangingPunct="0">
              <a:spcBef>
                <a:spcPct val="20000"/>
              </a:spcBef>
              <a:buChar char="–"/>
              <a:defRPr sz="1400">
                <a:solidFill>
                  <a:schemeClr val="tx1"/>
                </a:solidFill>
                <a:latin typeface="Arial" pitchFamily="34" charset="0"/>
              </a:defRPr>
            </a:lvl4pPr>
            <a:lvl5pPr marL="2803525" indent="-342900" defTabSz="2489200" eaLnBrk="0" hangingPunct="0">
              <a:spcBef>
                <a:spcPct val="20000"/>
              </a:spcBef>
              <a:buChar char="»"/>
              <a:defRPr sz="1400">
                <a:solidFill>
                  <a:schemeClr val="tx1"/>
                </a:solidFill>
                <a:latin typeface="Arial" pitchFamily="34" charset="0"/>
              </a:defRPr>
            </a:lvl5pPr>
            <a:lvl6pPr marL="3260725" indent="-342900" defTabSz="2489200" eaLnBrk="0" fontAlgn="base" hangingPunct="0">
              <a:spcBef>
                <a:spcPct val="20000"/>
              </a:spcBef>
              <a:spcAft>
                <a:spcPct val="0"/>
              </a:spcAft>
              <a:buChar char="»"/>
              <a:defRPr sz="1400">
                <a:solidFill>
                  <a:schemeClr val="tx1"/>
                </a:solidFill>
                <a:latin typeface="Arial" pitchFamily="34" charset="0"/>
              </a:defRPr>
            </a:lvl6pPr>
            <a:lvl7pPr marL="3717925" indent="-342900" defTabSz="2489200" eaLnBrk="0" fontAlgn="base" hangingPunct="0">
              <a:spcBef>
                <a:spcPct val="20000"/>
              </a:spcBef>
              <a:spcAft>
                <a:spcPct val="0"/>
              </a:spcAft>
              <a:buChar char="»"/>
              <a:defRPr sz="1400">
                <a:solidFill>
                  <a:schemeClr val="tx1"/>
                </a:solidFill>
                <a:latin typeface="Arial" pitchFamily="34" charset="0"/>
              </a:defRPr>
            </a:lvl7pPr>
            <a:lvl8pPr marL="4175125" indent="-342900" defTabSz="2489200" eaLnBrk="0" fontAlgn="base" hangingPunct="0">
              <a:spcBef>
                <a:spcPct val="20000"/>
              </a:spcBef>
              <a:spcAft>
                <a:spcPct val="0"/>
              </a:spcAft>
              <a:buChar char="»"/>
              <a:defRPr sz="1400">
                <a:solidFill>
                  <a:schemeClr val="tx1"/>
                </a:solidFill>
                <a:latin typeface="Arial" pitchFamily="34" charset="0"/>
              </a:defRPr>
            </a:lvl8pPr>
            <a:lvl9pPr marL="4632325" indent="-3429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Clr>
                <a:srgbClr val="CC0000"/>
              </a:buClr>
              <a:buFontTx/>
              <a:buAutoNum type="alphaUcPeriod"/>
            </a:pPr>
            <a:endParaRPr lang="es-ES_tradnl" altLang="es-ES" sz="1600" dirty="0">
              <a:solidFill>
                <a:srgbClr val="000000"/>
              </a:solidFill>
              <a:latin typeface="Verdana" pitchFamily="34" charset="0"/>
            </a:endParaRPr>
          </a:p>
          <a:p>
            <a:pPr eaLnBrk="1" hangingPunct="1">
              <a:buClr>
                <a:srgbClr val="CC0000"/>
              </a:buClr>
              <a:buFontTx/>
              <a:buBlip>
                <a:blip r:embed="rId2"/>
              </a:buBlip>
            </a:pPr>
            <a:r>
              <a:rPr lang="es-ES" altLang="zh-CN" sz="2400" b="1" dirty="0">
                <a:solidFill>
                  <a:srgbClr val="333399"/>
                </a:solidFill>
                <a:latin typeface="Verdana" pitchFamily="34" charset="0"/>
                <a:ea typeface="SimSun" pitchFamily="2" charset="-122"/>
              </a:rPr>
              <a:t>Perfiles de evaluación </a:t>
            </a:r>
            <a:r>
              <a:rPr lang="es-ES" altLang="zh-CN" sz="2400" b="1" dirty="0" smtClean="0">
                <a:solidFill>
                  <a:srgbClr val="333399"/>
                </a:solidFill>
                <a:latin typeface="Verdana" pitchFamily="34" charset="0"/>
                <a:ea typeface="SimSun" pitchFamily="2" charset="-122"/>
              </a:rPr>
              <a:t>de </a:t>
            </a:r>
            <a:r>
              <a:rPr lang="es-ES" altLang="zh-CN" sz="2400" b="1" dirty="0">
                <a:solidFill>
                  <a:srgbClr val="333399"/>
                </a:solidFill>
                <a:latin typeface="Verdana" pitchFamily="34" charset="0"/>
                <a:ea typeface="SimSun" pitchFamily="2" charset="-122"/>
              </a:rPr>
              <a:t>competencias</a:t>
            </a:r>
            <a:r>
              <a:rPr lang="es-ES" altLang="zh-CN" sz="1800" b="1" dirty="0">
                <a:solidFill>
                  <a:srgbClr val="000000"/>
                </a:solidFill>
                <a:ea typeface="SimSun" pitchFamily="2" charset="-122"/>
              </a:rPr>
              <a:t> </a:t>
            </a:r>
            <a:endParaRPr lang="es-ES_tradnl" altLang="es-ES" sz="1600" b="1" dirty="0">
              <a:solidFill>
                <a:srgbClr val="333399"/>
              </a:solidFill>
              <a:latin typeface="Verdana" pitchFamily="34" charset="0"/>
            </a:endParaRPr>
          </a:p>
          <a:p>
            <a:pPr algn="just" eaLnBrk="1" hangingPunct="1">
              <a:buFontTx/>
              <a:buNone/>
            </a:pPr>
            <a:endParaRPr lang="es-ES_tradnl" altLang="es-ES" sz="1600" b="1" dirty="0">
              <a:solidFill>
                <a:srgbClr val="333399"/>
              </a:solidFill>
              <a:latin typeface="Verdana" pitchFamily="34" charset="0"/>
            </a:endParaRPr>
          </a:p>
        </p:txBody>
      </p:sp>
      <p:sp>
        <p:nvSpPr>
          <p:cNvPr id="119822" name="Line 14"/>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9823" name="Line 15"/>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Tree>
    <p:extLst>
      <p:ext uri="{BB962C8B-B14F-4D97-AF65-F5344CB8AC3E}">
        <p14:creationId xmlns:p14="http://schemas.microsoft.com/office/powerpoint/2010/main" val="2132013805"/>
      </p:ext>
    </p:extLst>
  </p:cSld>
  <p:clrMapOvr>
    <a:masterClrMapping/>
  </p:clrMapOvr>
  <p:transition spd="slow">
    <p:cover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0835"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0836" name="Rectangle 2"/>
          <p:cNvSpPr>
            <a:spLocks noGrp="1" noChangeArrowheads="1"/>
          </p:cNvSpPr>
          <p:nvPr>
            <p:ph type="ctrTitle" idx="4294967295"/>
          </p:nvPr>
        </p:nvSpPr>
        <p:spPr>
          <a:xfrm>
            <a:off x="0" y="102394"/>
            <a:ext cx="9144000" cy="6411912"/>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20837"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0838"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20839"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0840"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0841"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20842"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0843"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0844"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0845" name="Line 14"/>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20846" name="Rectangle 16"/>
          <p:cNvSpPr>
            <a:spLocks noChangeArrowheads="1"/>
          </p:cNvSpPr>
          <p:nvPr/>
        </p:nvSpPr>
        <p:spPr bwMode="auto">
          <a:xfrm>
            <a:off x="-3911600" y="206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0847" name="Text Box 17"/>
          <p:cNvSpPr txBox="1">
            <a:spLocks noChangeArrowheads="1"/>
          </p:cNvSpPr>
          <p:nvPr/>
        </p:nvSpPr>
        <p:spPr bwMode="auto">
          <a:xfrm>
            <a:off x="914400" y="1179513"/>
            <a:ext cx="6624637" cy="304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50000"/>
              </a:spcBef>
              <a:buFontTx/>
              <a:buNone/>
            </a:pPr>
            <a:r>
              <a:rPr lang="es-ES_tradnl" altLang="es-ES" b="1" dirty="0">
                <a:solidFill>
                  <a:srgbClr val="CC0000"/>
                </a:solidFill>
                <a:latin typeface="Verdana" pitchFamily="34" charset="0"/>
              </a:rPr>
              <a:t>Perfil de evaluación </a:t>
            </a:r>
            <a:r>
              <a:rPr lang="es-ES_tradnl" altLang="es-ES" b="1" dirty="0" smtClean="0">
                <a:solidFill>
                  <a:srgbClr val="CC0000"/>
                </a:solidFill>
                <a:latin typeface="Verdana" pitchFamily="34" charset="0"/>
              </a:rPr>
              <a:t>de </a:t>
            </a:r>
            <a:r>
              <a:rPr lang="es-ES_tradnl" altLang="es-ES" b="1" dirty="0">
                <a:solidFill>
                  <a:srgbClr val="CC0000"/>
                </a:solidFill>
                <a:latin typeface="Verdana" pitchFamily="34" charset="0"/>
              </a:rPr>
              <a:t>competencia</a:t>
            </a:r>
          </a:p>
        </p:txBody>
      </p:sp>
      <p:sp>
        <p:nvSpPr>
          <p:cNvPr id="120848" name="Rectangle 18"/>
          <p:cNvSpPr>
            <a:spLocks noChangeArrowheads="1"/>
          </p:cNvSpPr>
          <p:nvPr/>
        </p:nvSpPr>
        <p:spPr bwMode="auto">
          <a:xfrm>
            <a:off x="-2444750" y="3946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0849" name="Text Box 19"/>
          <p:cNvSpPr txBox="1">
            <a:spLocks noChangeArrowheads="1"/>
          </p:cNvSpPr>
          <p:nvPr/>
        </p:nvSpPr>
        <p:spPr bwMode="auto">
          <a:xfrm>
            <a:off x="892994" y="5663177"/>
            <a:ext cx="8280400" cy="510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marL="171450" indent="-171450"/>
            <a:r>
              <a:rPr lang="es-ES" altLang="es-ES" sz="800" dirty="0" smtClean="0">
                <a:solidFill>
                  <a:srgbClr val="FFFFFF"/>
                </a:solidFill>
              </a:rPr>
              <a:t>R.D</a:t>
            </a:r>
            <a:r>
              <a:rPr lang="es-ES" altLang="es-ES" sz="800" dirty="0">
                <a:solidFill>
                  <a:srgbClr val="FFFFFF"/>
                </a:solidFill>
              </a:rPr>
              <a:t>. 1105/2014, de 26 de diciembre. Currículo básico de la Educación Secundaria Obligatoria y del </a:t>
            </a:r>
            <a:r>
              <a:rPr lang="es-ES" altLang="es-ES" sz="800" dirty="0" smtClean="0">
                <a:solidFill>
                  <a:srgbClr val="FFFFFF"/>
                </a:solidFill>
              </a:rPr>
              <a:t>Bachillerato</a:t>
            </a:r>
          </a:p>
          <a:p>
            <a:pPr marL="171450" indent="-171450"/>
            <a:r>
              <a:rPr lang="es-ES" altLang="es-ES" sz="800" dirty="0" smtClean="0">
                <a:solidFill>
                  <a:srgbClr val="FFFFFF"/>
                </a:solidFill>
              </a:rPr>
              <a:t>Decreto 110/2016</a:t>
            </a:r>
            <a:r>
              <a:rPr lang="es-ES" altLang="es-ES" sz="800" dirty="0">
                <a:solidFill>
                  <a:srgbClr val="FFFFFF"/>
                </a:solidFill>
              </a:rPr>
              <a:t>, de 14 de junio. Ordenación y currículo </a:t>
            </a:r>
            <a:r>
              <a:rPr lang="es-ES" altLang="es-ES" sz="800" dirty="0" smtClean="0">
                <a:solidFill>
                  <a:srgbClr val="FFFFFF"/>
                </a:solidFill>
              </a:rPr>
              <a:t>del Bachillerato, Andalucía</a:t>
            </a:r>
            <a:endParaRPr lang="es-ES" altLang="es-ES" sz="800" dirty="0">
              <a:solidFill>
                <a:srgbClr val="FFFFFF"/>
              </a:solidFill>
            </a:endParaRPr>
          </a:p>
          <a:p>
            <a:pPr marL="171450" indent="-171450"/>
            <a:r>
              <a:rPr lang="es-ES" altLang="es-ES" sz="800" dirty="0">
                <a:solidFill>
                  <a:srgbClr val="FFFFFF"/>
                </a:solidFill>
              </a:rPr>
              <a:t>Orden de 14/07/2016. Desarrollo currículo </a:t>
            </a:r>
            <a:r>
              <a:rPr lang="es-ES" altLang="es-ES" sz="800" dirty="0" smtClean="0">
                <a:solidFill>
                  <a:srgbClr val="FFFFFF"/>
                </a:solidFill>
              </a:rPr>
              <a:t> Bachillerato, </a:t>
            </a:r>
            <a:r>
              <a:rPr lang="es-ES" altLang="es-ES" sz="800" dirty="0">
                <a:solidFill>
                  <a:srgbClr val="FFFFFF"/>
                </a:solidFill>
              </a:rPr>
              <a:t>atención a la diversidad, ordenación de la evaluación</a:t>
            </a:r>
            <a:endParaRPr lang="es-ES_tradnl" altLang="es-ES" sz="800" dirty="0">
              <a:solidFill>
                <a:srgbClr val="FFFFFF"/>
              </a:solidFill>
            </a:endParaRPr>
          </a:p>
        </p:txBody>
      </p:sp>
      <p:sp>
        <p:nvSpPr>
          <p:cNvPr id="120850" name="Rectangle 20"/>
          <p:cNvSpPr>
            <a:spLocks noChangeArrowheads="1"/>
          </p:cNvSpPr>
          <p:nvPr/>
        </p:nvSpPr>
        <p:spPr bwMode="auto">
          <a:xfrm>
            <a:off x="-98425" y="2295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0851" name="Rectangle 21"/>
          <p:cNvSpPr>
            <a:spLocks noChangeArrowheads="1"/>
          </p:cNvSpPr>
          <p:nvPr/>
        </p:nvSpPr>
        <p:spPr bwMode="auto">
          <a:xfrm>
            <a:off x="-98425"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0852" name="Rectangle 22"/>
          <p:cNvSpPr>
            <a:spLocks noChangeArrowheads="1"/>
          </p:cNvSpPr>
          <p:nvPr/>
        </p:nvSpPr>
        <p:spPr bwMode="auto">
          <a:xfrm>
            <a:off x="-98425" y="456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0853" name="Rectangle 23"/>
          <p:cNvSpPr>
            <a:spLocks noChangeArrowheads="1"/>
          </p:cNvSpPr>
          <p:nvPr/>
        </p:nvSpPr>
        <p:spPr bwMode="auto">
          <a:xfrm>
            <a:off x="-98425" y="2890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0854" name="Rectangle 24"/>
          <p:cNvSpPr>
            <a:spLocks noChangeArrowheads="1"/>
          </p:cNvSpPr>
          <p:nvPr/>
        </p:nvSpPr>
        <p:spPr bwMode="auto">
          <a:xfrm>
            <a:off x="-98425"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0855" name="Rectangle 25"/>
          <p:cNvSpPr>
            <a:spLocks noChangeArrowheads="1"/>
          </p:cNvSpPr>
          <p:nvPr/>
        </p:nvSpPr>
        <p:spPr bwMode="auto">
          <a:xfrm>
            <a:off x="0" y="1874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0856" name="Rectangle 74"/>
          <p:cNvSpPr>
            <a:spLocks noChangeArrowheads="1"/>
          </p:cNvSpPr>
          <p:nvPr/>
        </p:nvSpPr>
        <p:spPr bwMode="auto">
          <a:xfrm>
            <a:off x="0" y="498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20857" name="Rectangle 75"/>
          <p:cNvSpPr>
            <a:spLocks noChangeArrowheads="1"/>
          </p:cNvSpPr>
          <p:nvPr/>
        </p:nvSpPr>
        <p:spPr bwMode="auto">
          <a:xfrm>
            <a:off x="0" y="142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graphicFrame>
        <p:nvGraphicFramePr>
          <p:cNvPr id="120058" name="Group 250"/>
          <p:cNvGraphicFramePr>
            <a:graphicFrameLocks noGrp="1"/>
          </p:cNvGraphicFramePr>
          <p:nvPr>
            <p:extLst>
              <p:ext uri="{D42A27DB-BD31-4B8C-83A1-F6EECF244321}">
                <p14:modId xmlns:p14="http://schemas.microsoft.com/office/powerpoint/2010/main" val="2775814488"/>
              </p:ext>
            </p:extLst>
          </p:nvPr>
        </p:nvGraphicFramePr>
        <p:xfrm>
          <a:off x="892994" y="1600412"/>
          <a:ext cx="6624637" cy="274426"/>
        </p:xfrm>
        <a:graphic>
          <a:graphicData uri="http://schemas.openxmlformats.org/drawingml/2006/table">
            <a:tbl>
              <a:tblPr/>
              <a:tblGrid>
                <a:gridCol w="2020887"/>
                <a:gridCol w="923925"/>
                <a:gridCol w="2554288"/>
                <a:gridCol w="512762"/>
                <a:gridCol w="612775"/>
              </a:tblGrid>
              <a:tr h="216024">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Bachillerato</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Palatino Linotype" pitchFamily="18" charset="0"/>
                      </a:endParaRPr>
                    </a:p>
                  </a:txBody>
                  <a:tcPr marT="45773" marB="457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smtClean="0">
                          <a:ln>
                            <a:noFill/>
                          </a:ln>
                          <a:solidFill>
                            <a:schemeClr val="tx1"/>
                          </a:solidFill>
                          <a:effectLst/>
                          <a:latin typeface="Times New Roman" pitchFamily="18" charset="0"/>
                          <a:ea typeface="SimSun" pitchFamily="2" charset="-122"/>
                          <a:cs typeface="Palatino Linotype" pitchFamily="18" charset="0"/>
                        </a:rPr>
                        <a:t>Competencia</a:t>
                      </a:r>
                      <a:endParaRPr kumimoji="0" lang="es-ES" altLang="zh-CN" sz="1800" b="0" i="0" u="none" strike="noStrike" cap="none" normalizeH="0" baseline="0" smtClean="0">
                        <a:ln>
                          <a:noFill/>
                        </a:ln>
                        <a:solidFill>
                          <a:schemeClr val="tx1"/>
                        </a:solidFill>
                        <a:effectLst/>
                        <a:latin typeface="Arial" pitchFamily="34" charset="0"/>
                        <a:ea typeface="SimSun" pitchFamily="2" charset="-122"/>
                        <a:cs typeface="Palatino Linotype" pitchFamily="18" charset="0"/>
                      </a:endParaRPr>
                    </a:p>
                  </a:txBody>
                  <a:tcPr marT="45773" marB="457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73" marB="457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smtClean="0">
                          <a:ln>
                            <a:noFill/>
                          </a:ln>
                          <a:solidFill>
                            <a:schemeClr val="tx1"/>
                          </a:solidFill>
                          <a:effectLst/>
                          <a:latin typeface="Times New Roman" pitchFamily="18" charset="0"/>
                          <a:ea typeface="SimSun" pitchFamily="2" charset="-122"/>
                          <a:cs typeface="Palatino Linotype" pitchFamily="18" charset="0"/>
                        </a:rPr>
                        <a:t>Curso</a:t>
                      </a:r>
                      <a:endParaRPr kumimoji="0" lang="es-ES" altLang="zh-CN" sz="1800" b="0" i="0" u="none" strike="noStrike" cap="none" normalizeH="0" baseline="0" smtClean="0">
                        <a:ln>
                          <a:noFill/>
                        </a:ln>
                        <a:solidFill>
                          <a:schemeClr val="tx1"/>
                        </a:solidFill>
                        <a:effectLst/>
                        <a:latin typeface="Arial" pitchFamily="34" charset="0"/>
                        <a:ea typeface="SimSun" pitchFamily="2" charset="-122"/>
                        <a:cs typeface="Palatino Linotype" pitchFamily="18" charset="0"/>
                      </a:endParaRPr>
                    </a:p>
                  </a:txBody>
                  <a:tcPr marT="45773" marB="457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dirty="0" smtClean="0">
                        <a:ln>
                          <a:noFill/>
                        </a:ln>
                        <a:solidFill>
                          <a:schemeClr val="tx1"/>
                        </a:solidFill>
                        <a:effectLst/>
                        <a:latin typeface="Arial" pitchFamily="34" charset="0"/>
                      </a:endParaRPr>
                    </a:p>
                  </a:txBody>
                  <a:tcPr marT="45773" marB="457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120057" name="Group 249"/>
          <p:cNvGraphicFramePr>
            <a:graphicFrameLocks noGrp="1"/>
          </p:cNvGraphicFramePr>
          <p:nvPr>
            <p:extLst>
              <p:ext uri="{D42A27DB-BD31-4B8C-83A1-F6EECF244321}">
                <p14:modId xmlns:p14="http://schemas.microsoft.com/office/powerpoint/2010/main" val="4032270358"/>
              </p:ext>
            </p:extLst>
          </p:nvPr>
        </p:nvGraphicFramePr>
        <p:xfrm>
          <a:off x="914400" y="2079625"/>
          <a:ext cx="6624637" cy="3521069"/>
        </p:xfrm>
        <a:graphic>
          <a:graphicData uri="http://schemas.openxmlformats.org/drawingml/2006/table">
            <a:tbl>
              <a:tblPr/>
              <a:tblGrid>
                <a:gridCol w="831850"/>
                <a:gridCol w="5792787"/>
              </a:tblGrid>
              <a:tr h="228641">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Materias</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Palatino Linotype" pitchFamily="18" charset="0"/>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Criterios de evaluación / Estándares</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cs typeface="Palatino Linotype" pitchFamily="18"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74369">
                <a:tc rowSpan="3">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Materia</a:t>
                      </a:r>
                      <a:endParaRPr kumimoji="0" lang="es-ES_tradnl" altLang="zh-CN" sz="1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1</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74369">
                <a:tc vMerge="1">
                  <a:txBody>
                    <a:bodyPr/>
                    <a:lstStyle/>
                    <a:p>
                      <a:endParaRPr lang="es-ES"/>
                    </a:p>
                  </a:txBody>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74369">
                <a:tc vMerge="1">
                  <a:txBody>
                    <a:bodyPr/>
                    <a:lstStyle/>
                    <a:p>
                      <a:endParaRPr lang="es-ES"/>
                    </a:p>
                  </a:txBody>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74369">
                <a:tc rowSpan="3">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Materia</a:t>
                      </a:r>
                      <a:endParaRPr kumimoji="0" lang="es-ES_tradnl" altLang="zh-CN" sz="1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2</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74369">
                <a:tc vMerge="1">
                  <a:txBody>
                    <a:bodyPr/>
                    <a:lstStyle/>
                    <a:p>
                      <a:endParaRPr lang="es-ES"/>
                    </a:p>
                  </a:txBody>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74369">
                <a:tc vMerge="1">
                  <a:txBody>
                    <a:bodyPr/>
                    <a:lstStyle/>
                    <a:p>
                      <a:endParaRPr lang="es-ES"/>
                    </a:p>
                  </a:txBody>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74369">
                <a:tc rowSpan="3">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Materia</a:t>
                      </a:r>
                      <a:endParaRPr kumimoji="0" lang="es-ES_tradnl" altLang="zh-CN" sz="1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3</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74369">
                <a:tc vMerge="1">
                  <a:txBody>
                    <a:bodyPr/>
                    <a:lstStyle/>
                    <a:p>
                      <a:endParaRPr lang="es-ES"/>
                    </a:p>
                  </a:txBody>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74369">
                <a:tc vMerge="1">
                  <a:txBody>
                    <a:bodyPr/>
                    <a:lstStyle/>
                    <a:p>
                      <a:endParaRPr lang="es-ES"/>
                    </a:p>
                  </a:txBody>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74369">
                <a:tc rowSpan="3">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Materia</a:t>
                      </a:r>
                      <a:endParaRPr kumimoji="0" lang="es-ES_tradnl" altLang="zh-CN" sz="1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900" b="0" i="0" u="none" strike="noStrike" cap="none" normalizeH="0" baseline="0" dirty="0" smtClean="0">
                          <a:ln>
                            <a:noFill/>
                          </a:ln>
                          <a:solidFill>
                            <a:schemeClr val="tx1"/>
                          </a:solidFill>
                          <a:effectLst/>
                          <a:latin typeface="Times New Roman" pitchFamily="18" charset="0"/>
                          <a:ea typeface="SimSun" pitchFamily="2" charset="-122"/>
                          <a:cs typeface="Palatino Linotype" pitchFamily="18" charset="0"/>
                        </a:rPr>
                        <a:t>…</a:t>
                      </a:r>
                      <a:endParaRPr kumimoji="0" lang="es-ES" altLang="zh-CN" sz="1800" b="0" i="0" u="none" strike="noStrike" cap="none" normalizeH="0" baseline="0" dirty="0" smtClean="0">
                        <a:ln>
                          <a:noFill/>
                        </a:ln>
                        <a:solidFill>
                          <a:schemeClr val="tx1"/>
                        </a:solidFill>
                        <a:effectLst/>
                        <a:latin typeface="Arial" pitchFamily="34" charset="0"/>
                        <a:ea typeface="SimSun" pitchFamily="2"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74369">
                <a:tc vMerge="1">
                  <a:txBody>
                    <a:bodyPr/>
                    <a:lstStyle/>
                    <a:p>
                      <a:endParaRPr lang="es-ES"/>
                    </a:p>
                  </a:txBody>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74369">
                <a:tc vMerge="1">
                  <a:txBody>
                    <a:bodyPr/>
                    <a:lstStyle/>
                    <a:p>
                      <a:endParaRPr lang="es-ES"/>
                    </a:p>
                  </a:txBody>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dirty="0" smtClean="0">
                        <a:ln>
                          <a:noFill/>
                        </a:ln>
                        <a:solidFill>
                          <a:schemeClr val="tx1"/>
                        </a:solidFill>
                        <a:effectLst/>
                        <a:latin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120908" name="Rectangle 242"/>
          <p:cNvSpPr>
            <a:spLocks noChangeArrowheads="1"/>
          </p:cNvSpPr>
          <p:nvPr/>
        </p:nvSpPr>
        <p:spPr bwMode="auto">
          <a:xfrm>
            <a:off x="0" y="5430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53325" name="Text Box 5"/>
          <p:cNvSpPr txBox="1">
            <a:spLocks noChangeArrowheads="1"/>
          </p:cNvSpPr>
          <p:nvPr/>
        </p:nvSpPr>
        <p:spPr bwMode="auto">
          <a:xfrm>
            <a:off x="0" y="0"/>
            <a:ext cx="9144000" cy="907941"/>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809625" defTabSz="2489200" eaLnBrk="0" hangingPunct="0">
              <a:spcBef>
                <a:spcPct val="20000"/>
              </a:spcBef>
              <a:buChar char="•"/>
              <a:defRPr sz="1400">
                <a:solidFill>
                  <a:schemeClr val="tx1"/>
                </a:solidFill>
                <a:latin typeface="Arial" pitchFamily="34" charset="0"/>
              </a:defRPr>
            </a:lvl1pPr>
            <a:lvl2pPr marL="1274763" indent="-285750" defTabSz="2489200" eaLnBrk="0" hangingPunct="0">
              <a:spcBef>
                <a:spcPct val="20000"/>
              </a:spcBef>
              <a:buChar char="–"/>
              <a:defRPr sz="1400">
                <a:solidFill>
                  <a:schemeClr val="tx1"/>
                </a:solidFill>
                <a:latin typeface="Arial" pitchFamily="34" charset="0"/>
              </a:defRPr>
            </a:lvl2pPr>
            <a:lvl3pPr marL="1682750" indent="-228600" defTabSz="2489200" eaLnBrk="0" hangingPunct="0">
              <a:spcBef>
                <a:spcPct val="20000"/>
              </a:spcBef>
              <a:buChar char="•"/>
              <a:defRPr sz="1400">
                <a:solidFill>
                  <a:schemeClr val="tx1"/>
                </a:solidFill>
                <a:latin typeface="Arial" pitchFamily="34" charset="0"/>
              </a:defRPr>
            </a:lvl3pPr>
            <a:lvl4pPr marL="2090738" indent="-228600" defTabSz="2489200" eaLnBrk="0" hangingPunct="0">
              <a:spcBef>
                <a:spcPct val="20000"/>
              </a:spcBef>
              <a:buChar char="–"/>
              <a:defRPr sz="1400">
                <a:solidFill>
                  <a:schemeClr val="tx1"/>
                </a:solidFill>
                <a:latin typeface="Arial" pitchFamily="34" charset="0"/>
              </a:defRPr>
            </a:lvl4pPr>
            <a:lvl5pPr marL="2498725" indent="-228600" defTabSz="2489200" eaLnBrk="0" hangingPunct="0">
              <a:spcBef>
                <a:spcPct val="20000"/>
              </a:spcBef>
              <a:buChar char="»"/>
              <a:defRPr sz="1400">
                <a:solidFill>
                  <a:schemeClr val="tx1"/>
                </a:solidFill>
                <a:latin typeface="Arial" pitchFamily="34" charset="0"/>
              </a:defRPr>
            </a:lvl5pPr>
            <a:lvl6pPr marL="2955925" indent="-228600" defTabSz="2489200" eaLnBrk="0" fontAlgn="base" hangingPunct="0">
              <a:spcBef>
                <a:spcPct val="20000"/>
              </a:spcBef>
              <a:spcAft>
                <a:spcPct val="0"/>
              </a:spcAft>
              <a:buChar char="»"/>
              <a:defRPr sz="1400">
                <a:solidFill>
                  <a:schemeClr val="tx1"/>
                </a:solidFill>
                <a:latin typeface="Arial" pitchFamily="34" charset="0"/>
              </a:defRPr>
            </a:lvl6pPr>
            <a:lvl7pPr marL="3413125" indent="-228600" defTabSz="2489200" eaLnBrk="0" fontAlgn="base" hangingPunct="0">
              <a:spcBef>
                <a:spcPct val="20000"/>
              </a:spcBef>
              <a:spcAft>
                <a:spcPct val="0"/>
              </a:spcAft>
              <a:buChar char="»"/>
              <a:defRPr sz="1400">
                <a:solidFill>
                  <a:schemeClr val="tx1"/>
                </a:solidFill>
                <a:latin typeface="Arial" pitchFamily="34" charset="0"/>
              </a:defRPr>
            </a:lvl7pPr>
            <a:lvl8pPr marL="3870325" indent="-228600" defTabSz="2489200" eaLnBrk="0" fontAlgn="base" hangingPunct="0">
              <a:spcBef>
                <a:spcPct val="20000"/>
              </a:spcBef>
              <a:spcAft>
                <a:spcPct val="0"/>
              </a:spcAft>
              <a:buChar char="»"/>
              <a:defRPr sz="1400">
                <a:solidFill>
                  <a:schemeClr val="tx1"/>
                </a:solidFill>
                <a:latin typeface="Arial" pitchFamily="34" charset="0"/>
              </a:defRPr>
            </a:lvl8pPr>
            <a:lvl9pPr marL="4327525"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eaLnBrk="1" hangingPunct="1">
              <a:spcBef>
                <a:spcPct val="50000"/>
              </a:spcBef>
              <a:buFontTx/>
              <a:buNone/>
              <a:defRPr/>
            </a:pPr>
            <a:r>
              <a:rPr lang="es-ES" altLang="es-ES" sz="2000" b="1" dirty="0" smtClean="0">
                <a:solidFill>
                  <a:srgbClr val="333399"/>
                </a:solidFill>
                <a:latin typeface="Verdana" pitchFamily="34" charset="0"/>
              </a:rPr>
              <a:t>Perfiles de evaluación de competencias </a:t>
            </a:r>
          </a:p>
          <a:p>
            <a:pPr algn="just" eaLnBrk="1" hangingPunct="1">
              <a:spcBef>
                <a:spcPct val="50000"/>
              </a:spcBef>
              <a:buFontTx/>
              <a:buNone/>
              <a:defRPr/>
            </a:pPr>
            <a:endParaRPr lang="es-ES" altLang="es-ES" sz="1000" b="1" dirty="0" smtClean="0">
              <a:solidFill>
                <a:srgbClr val="333399"/>
              </a:solidFill>
              <a:latin typeface="Verdana" pitchFamily="34" charset="0"/>
            </a:endParaRPr>
          </a:p>
        </p:txBody>
      </p:sp>
    </p:spTree>
    <p:extLst>
      <p:ext uri="{BB962C8B-B14F-4D97-AF65-F5344CB8AC3E}">
        <p14:creationId xmlns:p14="http://schemas.microsoft.com/office/powerpoint/2010/main" val="2091459159"/>
      </p:ext>
    </p:extLst>
  </p:cSld>
  <p:clrMapOvr>
    <a:masterClrMapping/>
  </p:clrMapOvr>
  <p:transition spd="slow">
    <p:cover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95235"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5300"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95237"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5302"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95239"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95240" name="Text Box 5"/>
          <p:cNvSpPr txBox="1">
            <a:spLocks noChangeArrowheads="1"/>
          </p:cNvSpPr>
          <p:nvPr/>
        </p:nvSpPr>
        <p:spPr bwMode="auto">
          <a:xfrm>
            <a:off x="0" y="0"/>
            <a:ext cx="9144000" cy="908050"/>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a:defRPr>
                <a:solidFill>
                  <a:schemeClr val="tx1"/>
                </a:solidFill>
                <a:latin typeface="Arial" pitchFamily="34" charset="0"/>
              </a:defRPr>
            </a:lvl1pPr>
            <a:lvl2pPr marL="742950" indent="-285750" defTabSz="2489200">
              <a:defRPr>
                <a:solidFill>
                  <a:schemeClr val="tx1"/>
                </a:solidFill>
                <a:latin typeface="Arial" pitchFamily="34" charset="0"/>
              </a:defRPr>
            </a:lvl2pPr>
            <a:lvl3pPr marL="1143000" indent="-228600" defTabSz="2489200">
              <a:defRPr>
                <a:solidFill>
                  <a:schemeClr val="tx1"/>
                </a:solidFill>
                <a:latin typeface="Arial" pitchFamily="34" charset="0"/>
              </a:defRPr>
            </a:lvl3pPr>
            <a:lvl4pPr marL="1600200" indent="-228600" defTabSz="2489200">
              <a:defRPr>
                <a:solidFill>
                  <a:schemeClr val="tx1"/>
                </a:solidFill>
                <a:latin typeface="Arial" pitchFamily="34" charset="0"/>
              </a:defRPr>
            </a:lvl4pPr>
            <a:lvl5pPr marL="2057400" indent="-228600" defTabSz="2489200">
              <a:defRPr>
                <a:solidFill>
                  <a:schemeClr val="tx1"/>
                </a:solidFill>
                <a:latin typeface="Arial" pitchFamily="34" charset="0"/>
              </a:defRPr>
            </a:lvl5pPr>
            <a:lvl6pPr marL="2514600" indent="-228600" defTabSz="2489200" fontAlgn="base">
              <a:spcBef>
                <a:spcPct val="0"/>
              </a:spcBef>
              <a:spcAft>
                <a:spcPct val="0"/>
              </a:spcAft>
              <a:defRPr>
                <a:solidFill>
                  <a:schemeClr val="tx1"/>
                </a:solidFill>
                <a:latin typeface="Arial" pitchFamily="34" charset="0"/>
              </a:defRPr>
            </a:lvl6pPr>
            <a:lvl7pPr marL="2971800" indent="-228600" defTabSz="2489200" fontAlgn="base">
              <a:spcBef>
                <a:spcPct val="0"/>
              </a:spcBef>
              <a:spcAft>
                <a:spcPct val="0"/>
              </a:spcAft>
              <a:defRPr>
                <a:solidFill>
                  <a:schemeClr val="tx1"/>
                </a:solidFill>
                <a:latin typeface="Arial" pitchFamily="34" charset="0"/>
              </a:defRPr>
            </a:lvl7pPr>
            <a:lvl8pPr marL="3429000" indent="-228600" defTabSz="2489200" fontAlgn="base">
              <a:spcBef>
                <a:spcPct val="0"/>
              </a:spcBef>
              <a:spcAft>
                <a:spcPct val="0"/>
              </a:spcAft>
              <a:defRPr>
                <a:solidFill>
                  <a:schemeClr val="tx1"/>
                </a:solidFill>
                <a:latin typeface="Arial" pitchFamily="34" charset="0"/>
              </a:defRPr>
            </a:lvl8pPr>
            <a:lvl9pPr marL="3886200" indent="-228600" defTabSz="2489200" fontAlgn="base">
              <a:spcBef>
                <a:spcPct val="0"/>
              </a:spcBef>
              <a:spcAft>
                <a:spcPct val="0"/>
              </a:spcAft>
              <a:defRPr>
                <a:solidFill>
                  <a:schemeClr val="tx1"/>
                </a:solidFill>
                <a:latin typeface="Arial" pitchFamily="34" charset="0"/>
              </a:defRPr>
            </a:lvl9pPr>
          </a:lstStyle>
          <a:p>
            <a:pPr algn="just">
              <a:spcBef>
                <a:spcPct val="50000"/>
              </a:spcBef>
              <a:defRPr/>
            </a:pPr>
            <a:endParaRPr lang="es-ES" altLang="es-ES" sz="800" b="1" dirty="0" smtClean="0">
              <a:solidFill>
                <a:srgbClr val="333399"/>
              </a:solidFill>
              <a:latin typeface="Verdana" pitchFamily="34" charset="0"/>
            </a:endParaRPr>
          </a:p>
          <a:p>
            <a:pPr marL="0" algn="ctr">
              <a:spcBef>
                <a:spcPct val="50000"/>
              </a:spcBef>
              <a:defRPr/>
            </a:pPr>
            <a:r>
              <a:rPr lang="es-ES" altLang="es-ES" b="1" dirty="0" smtClean="0">
                <a:solidFill>
                  <a:srgbClr val="333399"/>
                </a:solidFill>
                <a:latin typeface="Verdana" pitchFamily="34" charset="0"/>
              </a:rPr>
              <a:t>La consideración de las competencias en el currículo</a:t>
            </a:r>
          </a:p>
          <a:p>
            <a:pPr algn="just">
              <a:spcBef>
                <a:spcPct val="50000"/>
              </a:spcBef>
              <a:defRPr/>
            </a:pPr>
            <a:endParaRPr lang="es-ES" altLang="es-ES" sz="1200" b="1" dirty="0" smtClean="0">
              <a:solidFill>
                <a:srgbClr val="333399"/>
              </a:solidFill>
              <a:latin typeface="Verdana" pitchFamily="34" charset="0"/>
            </a:endParaRPr>
          </a:p>
        </p:txBody>
      </p:sp>
      <p:sp>
        <p:nvSpPr>
          <p:cNvPr id="95241"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95242"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defRPr/>
            </a:pPr>
            <a:endParaRPr lang="es-ES" altLang="es-ES" sz="1300" b="1" smtClean="0">
              <a:solidFill>
                <a:srgbClr val="FFFFFF"/>
              </a:solidFill>
              <a:latin typeface="Verdana" pitchFamily="34" charset="0"/>
            </a:endParaRPr>
          </a:p>
          <a:p>
            <a:pPr algn="r">
              <a:defRPr/>
            </a:pPr>
            <a:endParaRPr lang="es-ES" altLang="es-ES" sz="1300" b="1" smtClean="0">
              <a:solidFill>
                <a:srgbClr val="000066"/>
              </a:solidFill>
              <a:latin typeface="Verdana" pitchFamily="34" charset="0"/>
            </a:endParaRPr>
          </a:p>
          <a:p>
            <a:pPr algn="r">
              <a:defRPr/>
            </a:pPr>
            <a:endParaRPr lang="es-ES" altLang="es-ES" sz="1300" b="1" smtClean="0">
              <a:solidFill>
                <a:srgbClr val="000066"/>
              </a:solidFill>
              <a:latin typeface="Verdana" pitchFamily="34" charset="0"/>
            </a:endParaRPr>
          </a:p>
        </p:txBody>
      </p:sp>
      <p:sp>
        <p:nvSpPr>
          <p:cNvPr id="95243"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95244" name="Text Box 9"/>
          <p:cNvSpPr txBox="1">
            <a:spLocks noChangeArrowheads="1"/>
          </p:cNvSpPr>
          <p:nvPr/>
        </p:nvSpPr>
        <p:spPr bwMode="auto">
          <a:xfrm>
            <a:off x="611188" y="2205038"/>
            <a:ext cx="8247062" cy="3241675"/>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44500" indent="-355600" defTabSz="2489200">
              <a:tabLst>
                <a:tab pos="444500" algn="l"/>
              </a:tabLst>
              <a:defRPr>
                <a:solidFill>
                  <a:schemeClr val="tx1"/>
                </a:solidFill>
                <a:latin typeface="Arial" pitchFamily="34" charset="0"/>
              </a:defRPr>
            </a:lvl1pPr>
            <a:lvl2pPr marL="1277938" indent="-285750" defTabSz="2489200">
              <a:tabLst>
                <a:tab pos="444500" algn="l"/>
              </a:tabLst>
              <a:defRPr>
                <a:solidFill>
                  <a:schemeClr val="tx1"/>
                </a:solidFill>
                <a:latin typeface="Arial" pitchFamily="34" charset="0"/>
              </a:defRPr>
            </a:lvl2pPr>
            <a:lvl3pPr marL="1685925" indent="-228600" defTabSz="2489200">
              <a:tabLst>
                <a:tab pos="444500" algn="l"/>
              </a:tabLst>
              <a:defRPr>
                <a:solidFill>
                  <a:schemeClr val="tx1"/>
                </a:solidFill>
                <a:latin typeface="Arial" pitchFamily="34" charset="0"/>
              </a:defRPr>
            </a:lvl3pPr>
            <a:lvl4pPr marL="2093913" indent="-228600" defTabSz="2489200">
              <a:tabLst>
                <a:tab pos="444500" algn="l"/>
              </a:tabLst>
              <a:defRPr>
                <a:solidFill>
                  <a:schemeClr val="tx1"/>
                </a:solidFill>
                <a:latin typeface="Arial" pitchFamily="34" charset="0"/>
              </a:defRPr>
            </a:lvl4pPr>
            <a:lvl5pPr marL="2501900" indent="-228600" defTabSz="2489200">
              <a:tabLst>
                <a:tab pos="444500" algn="l"/>
              </a:tabLst>
              <a:defRPr>
                <a:solidFill>
                  <a:schemeClr val="tx1"/>
                </a:solidFill>
                <a:latin typeface="Arial" pitchFamily="34" charset="0"/>
              </a:defRPr>
            </a:lvl5pPr>
            <a:lvl6pPr marL="2959100" indent="-228600" defTabSz="2489200" fontAlgn="base">
              <a:spcBef>
                <a:spcPct val="0"/>
              </a:spcBef>
              <a:spcAft>
                <a:spcPct val="0"/>
              </a:spcAft>
              <a:tabLst>
                <a:tab pos="444500" algn="l"/>
              </a:tabLst>
              <a:defRPr>
                <a:solidFill>
                  <a:schemeClr val="tx1"/>
                </a:solidFill>
                <a:latin typeface="Arial" pitchFamily="34" charset="0"/>
              </a:defRPr>
            </a:lvl6pPr>
            <a:lvl7pPr marL="3416300" indent="-228600" defTabSz="2489200" fontAlgn="base">
              <a:spcBef>
                <a:spcPct val="0"/>
              </a:spcBef>
              <a:spcAft>
                <a:spcPct val="0"/>
              </a:spcAft>
              <a:tabLst>
                <a:tab pos="444500" algn="l"/>
              </a:tabLst>
              <a:defRPr>
                <a:solidFill>
                  <a:schemeClr val="tx1"/>
                </a:solidFill>
                <a:latin typeface="Arial" pitchFamily="34" charset="0"/>
              </a:defRPr>
            </a:lvl7pPr>
            <a:lvl8pPr marL="3873500" indent="-228600" defTabSz="2489200" fontAlgn="base">
              <a:spcBef>
                <a:spcPct val="0"/>
              </a:spcBef>
              <a:spcAft>
                <a:spcPct val="0"/>
              </a:spcAft>
              <a:tabLst>
                <a:tab pos="444500" algn="l"/>
              </a:tabLst>
              <a:defRPr>
                <a:solidFill>
                  <a:schemeClr val="tx1"/>
                </a:solidFill>
                <a:latin typeface="Arial" pitchFamily="34" charset="0"/>
              </a:defRPr>
            </a:lvl8pPr>
            <a:lvl9pPr marL="4330700" indent="-228600" defTabSz="2489200" fontAlgn="base">
              <a:spcBef>
                <a:spcPct val="0"/>
              </a:spcBef>
              <a:spcAft>
                <a:spcPct val="0"/>
              </a:spcAft>
              <a:tabLst>
                <a:tab pos="444500" algn="l"/>
              </a:tabLst>
              <a:defRPr>
                <a:solidFill>
                  <a:schemeClr val="tx1"/>
                </a:solidFill>
                <a:latin typeface="Arial" pitchFamily="34" charset="0"/>
              </a:defRPr>
            </a:lvl9pPr>
          </a:lstStyle>
          <a:p>
            <a:pPr>
              <a:spcBef>
                <a:spcPct val="50000"/>
              </a:spcBef>
              <a:defRPr/>
            </a:pPr>
            <a:endParaRPr lang="es-ES" altLang="es-ES" sz="800" b="1" smtClean="0">
              <a:solidFill>
                <a:srgbClr val="CC3300"/>
              </a:solidFill>
              <a:latin typeface="Verdana" pitchFamily="34" charset="0"/>
            </a:endParaRPr>
          </a:p>
          <a:p>
            <a:pPr>
              <a:lnSpc>
                <a:spcPct val="110000"/>
              </a:lnSpc>
              <a:spcBef>
                <a:spcPct val="50000"/>
              </a:spcBef>
              <a:buFontTx/>
              <a:buBlip>
                <a:blip r:embed="rId2"/>
              </a:buBlip>
              <a:defRPr/>
            </a:pPr>
            <a:r>
              <a:rPr lang="es-ES_tradnl" altLang="es-ES" sz="1900" b="1" smtClean="0">
                <a:solidFill>
                  <a:srgbClr val="CC0000"/>
                </a:solidFill>
                <a:latin typeface="Verdana" pitchFamily="34" charset="0"/>
                <a:cs typeface="Times New Roman" pitchFamily="18" charset="0"/>
              </a:rPr>
              <a:t>Tanto en la</a:t>
            </a:r>
            <a:r>
              <a:rPr lang="es-ES_tradnl" altLang="es-ES" sz="1900" b="1" smtClean="0">
                <a:solidFill>
                  <a:srgbClr val="FF0000"/>
                </a:solidFill>
                <a:latin typeface="Verdana" pitchFamily="34" charset="0"/>
                <a:cs typeface="Times New Roman" pitchFamily="18" charset="0"/>
              </a:rPr>
              <a:t> </a:t>
            </a:r>
            <a:r>
              <a:rPr lang="es-ES_tradnl" altLang="es-ES" sz="1900" b="1" smtClean="0">
                <a:solidFill>
                  <a:srgbClr val="6666FF"/>
                </a:solidFill>
                <a:latin typeface="Verdana" pitchFamily="34" charset="0"/>
                <a:cs typeface="Times New Roman" pitchFamily="18" charset="0"/>
              </a:rPr>
              <a:t>evaluación continua</a:t>
            </a:r>
            <a:r>
              <a:rPr lang="es-ES_tradnl" altLang="es-ES" sz="1900" b="1" smtClean="0">
                <a:solidFill>
                  <a:srgbClr val="FF0000"/>
                </a:solidFill>
                <a:latin typeface="Verdana" pitchFamily="34" charset="0"/>
                <a:cs typeface="Times New Roman" pitchFamily="18" charset="0"/>
              </a:rPr>
              <a:t> </a:t>
            </a:r>
            <a:r>
              <a:rPr lang="es-ES_tradnl" altLang="es-ES" sz="1900" b="1" smtClean="0">
                <a:solidFill>
                  <a:srgbClr val="CC0000"/>
                </a:solidFill>
                <a:latin typeface="Verdana" pitchFamily="34" charset="0"/>
                <a:cs typeface="Times New Roman" pitchFamily="18" charset="0"/>
              </a:rPr>
              <a:t>en los diferentes cursos como en las</a:t>
            </a:r>
            <a:r>
              <a:rPr lang="es-ES_tradnl" altLang="es-ES" sz="1900" b="1" smtClean="0">
                <a:solidFill>
                  <a:srgbClr val="FF0000"/>
                </a:solidFill>
                <a:latin typeface="Verdana" pitchFamily="34" charset="0"/>
                <a:cs typeface="Times New Roman" pitchFamily="18" charset="0"/>
              </a:rPr>
              <a:t> </a:t>
            </a:r>
            <a:r>
              <a:rPr lang="es-ES_tradnl" altLang="es-ES" sz="1900" b="1" smtClean="0">
                <a:solidFill>
                  <a:srgbClr val="6666FF"/>
                </a:solidFill>
                <a:latin typeface="Verdana" pitchFamily="34" charset="0"/>
                <a:cs typeface="Times New Roman" pitchFamily="18" charset="0"/>
              </a:rPr>
              <a:t>evaluaciones finales</a:t>
            </a:r>
            <a:r>
              <a:rPr lang="es-ES_tradnl" altLang="es-ES" sz="1900" b="1" smtClean="0">
                <a:solidFill>
                  <a:srgbClr val="FF0000"/>
                </a:solidFill>
                <a:latin typeface="Verdana" pitchFamily="34" charset="0"/>
                <a:cs typeface="Times New Roman" pitchFamily="18" charset="0"/>
              </a:rPr>
              <a:t> </a:t>
            </a:r>
            <a:r>
              <a:rPr lang="es-ES_tradnl" altLang="es-ES" sz="1900" b="1" smtClean="0">
                <a:solidFill>
                  <a:srgbClr val="CC0000"/>
                </a:solidFill>
                <a:latin typeface="Verdana" pitchFamily="34" charset="0"/>
                <a:cs typeface="Times New Roman" pitchFamily="18" charset="0"/>
              </a:rPr>
              <a:t>en las diferentes etapas educativas, deberá tenerse en cuenta el</a:t>
            </a:r>
            <a:r>
              <a:rPr lang="es-ES_tradnl" altLang="es-ES" sz="1900" b="1" smtClean="0">
                <a:solidFill>
                  <a:srgbClr val="FF0000"/>
                </a:solidFill>
                <a:latin typeface="Verdana" pitchFamily="34" charset="0"/>
                <a:cs typeface="Times New Roman" pitchFamily="18" charset="0"/>
              </a:rPr>
              <a:t> </a:t>
            </a:r>
            <a:r>
              <a:rPr lang="es-ES_tradnl" altLang="es-ES" sz="1900" b="1" smtClean="0">
                <a:solidFill>
                  <a:srgbClr val="6666FF"/>
                </a:solidFill>
                <a:latin typeface="Verdana" pitchFamily="34" charset="0"/>
                <a:cs typeface="Times New Roman" pitchFamily="18" charset="0"/>
              </a:rPr>
              <a:t>grado de dominio de las competencias</a:t>
            </a:r>
            <a:r>
              <a:rPr lang="es-ES_tradnl" altLang="es-ES" sz="1900" b="1" smtClean="0">
                <a:solidFill>
                  <a:srgbClr val="FF0000"/>
                </a:solidFill>
                <a:latin typeface="Verdana" pitchFamily="34" charset="0"/>
                <a:cs typeface="Times New Roman" pitchFamily="18" charset="0"/>
              </a:rPr>
              <a:t> </a:t>
            </a:r>
            <a:r>
              <a:rPr lang="es-ES_tradnl" altLang="es-ES" sz="1900" b="1" smtClean="0">
                <a:solidFill>
                  <a:srgbClr val="CC0000"/>
                </a:solidFill>
                <a:latin typeface="Verdana" pitchFamily="34" charset="0"/>
                <a:cs typeface="Times New Roman" pitchFamily="18" charset="0"/>
              </a:rPr>
              <a:t>correspondientes, a través de</a:t>
            </a:r>
            <a:r>
              <a:rPr lang="es-ES_tradnl" altLang="es-ES" sz="1900" b="1" smtClean="0">
                <a:solidFill>
                  <a:srgbClr val="FF0000"/>
                </a:solidFill>
                <a:latin typeface="Verdana" pitchFamily="34" charset="0"/>
                <a:cs typeface="Times New Roman" pitchFamily="18" charset="0"/>
              </a:rPr>
              <a:t> </a:t>
            </a:r>
            <a:r>
              <a:rPr lang="es-ES_tradnl" altLang="es-ES" sz="1900" b="1" smtClean="0">
                <a:solidFill>
                  <a:srgbClr val="6666FF"/>
                </a:solidFill>
                <a:latin typeface="Verdana" pitchFamily="34" charset="0"/>
                <a:cs typeface="Times New Roman" pitchFamily="18" charset="0"/>
              </a:rPr>
              <a:t>procedimientos de evaluación</a:t>
            </a:r>
            <a:r>
              <a:rPr lang="es-ES_tradnl" altLang="es-ES" sz="1900" b="1" smtClean="0">
                <a:solidFill>
                  <a:srgbClr val="FF0000"/>
                </a:solidFill>
                <a:latin typeface="Verdana" pitchFamily="34" charset="0"/>
                <a:cs typeface="Times New Roman" pitchFamily="18" charset="0"/>
              </a:rPr>
              <a:t> </a:t>
            </a:r>
            <a:r>
              <a:rPr lang="es-ES_tradnl" altLang="es-ES" sz="1900" b="1" smtClean="0">
                <a:solidFill>
                  <a:srgbClr val="CC0000"/>
                </a:solidFill>
                <a:latin typeface="Verdana" pitchFamily="34" charset="0"/>
                <a:cs typeface="Times New Roman" pitchFamily="18" charset="0"/>
              </a:rPr>
              <a:t>e instrumentos de obtención de datos que ofrezcan validez y fiabilidad en la identificación de los aprendizajes adquiridos (artículo 7.1)</a:t>
            </a:r>
            <a:r>
              <a:rPr lang="es-ES" altLang="es-ES" sz="1400" smtClean="0">
                <a:solidFill>
                  <a:srgbClr val="CC0000"/>
                </a:solidFill>
                <a:latin typeface="Verdana" pitchFamily="34" charset="0"/>
              </a:rPr>
              <a:t>	</a:t>
            </a:r>
            <a:r>
              <a:rPr lang="es-ES" altLang="es-ES" sz="1400" b="1" smtClean="0">
                <a:solidFill>
                  <a:srgbClr val="CC0000"/>
                </a:solidFill>
                <a:latin typeface="Verdana" pitchFamily="34" charset="0"/>
              </a:rPr>
              <a:t> </a:t>
            </a:r>
            <a:endParaRPr lang="es-ES" altLang="es-ES" sz="1900" b="1" smtClean="0">
              <a:solidFill>
                <a:srgbClr val="CC0000"/>
              </a:solidFill>
              <a:latin typeface="Verdana" pitchFamily="34" charset="0"/>
              <a:cs typeface="Times New Roman" pitchFamily="18" charset="0"/>
            </a:endParaRPr>
          </a:p>
          <a:p>
            <a:pPr>
              <a:spcBef>
                <a:spcPct val="50000"/>
              </a:spcBef>
              <a:defRPr/>
            </a:pPr>
            <a:endParaRPr lang="es-ES" altLang="es-ES" sz="1000" b="1" smtClean="0">
              <a:solidFill>
                <a:srgbClr val="CC0000"/>
              </a:solidFill>
              <a:latin typeface="Verdana" pitchFamily="34" charset="0"/>
            </a:endParaRPr>
          </a:p>
          <a:p>
            <a:pPr>
              <a:spcBef>
                <a:spcPct val="50000"/>
              </a:spcBef>
              <a:defRPr/>
            </a:pPr>
            <a:endParaRPr lang="es-ES" altLang="es-ES" sz="500" b="1" smtClean="0">
              <a:solidFill>
                <a:srgbClr val="CC0000"/>
              </a:solidFill>
              <a:latin typeface="Verdana" pitchFamily="34" charset="0"/>
            </a:endParaRPr>
          </a:p>
        </p:txBody>
      </p:sp>
      <p:sp>
        <p:nvSpPr>
          <p:cNvPr id="95245"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95246" name="Text Box 14"/>
          <p:cNvSpPr txBox="1">
            <a:spLocks noChangeArrowheads="1"/>
          </p:cNvSpPr>
          <p:nvPr/>
        </p:nvSpPr>
        <p:spPr bwMode="auto">
          <a:xfrm>
            <a:off x="611188" y="1557338"/>
            <a:ext cx="8239125" cy="396875"/>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489200">
              <a:defRPr>
                <a:solidFill>
                  <a:schemeClr val="tx1"/>
                </a:solidFill>
                <a:latin typeface="Arial" pitchFamily="34" charset="0"/>
              </a:defRPr>
            </a:lvl1pPr>
            <a:lvl2pPr marL="636588" defTabSz="2489200">
              <a:defRPr>
                <a:solidFill>
                  <a:schemeClr val="tx1"/>
                </a:solidFill>
                <a:latin typeface="Arial" pitchFamily="34" charset="0"/>
              </a:defRPr>
            </a:lvl2pPr>
            <a:lvl3pPr defTabSz="2489200">
              <a:defRPr>
                <a:solidFill>
                  <a:schemeClr val="tx1"/>
                </a:solidFill>
                <a:latin typeface="Arial" pitchFamily="34" charset="0"/>
              </a:defRPr>
            </a:lvl3pPr>
            <a:lvl4pPr defTabSz="2489200">
              <a:defRPr>
                <a:solidFill>
                  <a:schemeClr val="tx1"/>
                </a:solidFill>
                <a:latin typeface="Arial" pitchFamily="34" charset="0"/>
              </a:defRPr>
            </a:lvl4pPr>
            <a:lvl5pPr defTabSz="2489200">
              <a:defRPr>
                <a:solidFill>
                  <a:schemeClr val="tx1"/>
                </a:solidFill>
                <a:latin typeface="Arial" pitchFamily="34" charset="0"/>
              </a:defRPr>
            </a:lvl5pPr>
            <a:lvl6pPr defTabSz="2489200" fontAlgn="base">
              <a:spcBef>
                <a:spcPct val="0"/>
              </a:spcBef>
              <a:spcAft>
                <a:spcPct val="0"/>
              </a:spcAft>
              <a:defRPr>
                <a:solidFill>
                  <a:schemeClr val="tx1"/>
                </a:solidFill>
                <a:latin typeface="Arial" pitchFamily="34" charset="0"/>
              </a:defRPr>
            </a:lvl6pPr>
            <a:lvl7pPr defTabSz="2489200" fontAlgn="base">
              <a:spcBef>
                <a:spcPct val="0"/>
              </a:spcBef>
              <a:spcAft>
                <a:spcPct val="0"/>
              </a:spcAft>
              <a:defRPr>
                <a:solidFill>
                  <a:schemeClr val="tx1"/>
                </a:solidFill>
                <a:latin typeface="Arial" pitchFamily="34" charset="0"/>
              </a:defRPr>
            </a:lvl7pPr>
            <a:lvl8pPr defTabSz="2489200" fontAlgn="base">
              <a:spcBef>
                <a:spcPct val="0"/>
              </a:spcBef>
              <a:spcAft>
                <a:spcPct val="0"/>
              </a:spcAft>
              <a:defRPr>
                <a:solidFill>
                  <a:schemeClr val="tx1"/>
                </a:solidFill>
                <a:latin typeface="Arial" pitchFamily="34" charset="0"/>
              </a:defRPr>
            </a:lvl8pPr>
            <a:lvl9pPr defTabSz="2489200" fontAlgn="base">
              <a:spcBef>
                <a:spcPct val="0"/>
              </a:spcBef>
              <a:spcAft>
                <a:spcPct val="0"/>
              </a:spcAft>
              <a:defRPr>
                <a:solidFill>
                  <a:schemeClr val="tx1"/>
                </a:solidFill>
                <a:latin typeface="Arial" pitchFamily="34" charset="0"/>
              </a:defRPr>
            </a:lvl9pPr>
          </a:lstStyle>
          <a:p>
            <a:pPr algn="ctr">
              <a:spcBef>
                <a:spcPct val="50000"/>
              </a:spcBef>
              <a:defRPr/>
            </a:pPr>
            <a:r>
              <a:rPr lang="es-ES_tradnl" altLang="es-ES" sz="2000" b="1" smtClean="0">
                <a:solidFill>
                  <a:srgbClr val="000099"/>
                </a:solidFill>
                <a:latin typeface="Verdana" pitchFamily="34" charset="0"/>
              </a:rPr>
              <a:t>La evaluación de las competencias clave</a:t>
            </a:r>
          </a:p>
        </p:txBody>
      </p:sp>
      <p:sp>
        <p:nvSpPr>
          <p:cNvPr id="95247" name="Line 1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95248" name="Line 16"/>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Tree>
    <p:extLst>
      <p:ext uri="{BB962C8B-B14F-4D97-AF65-F5344CB8AC3E}">
        <p14:creationId xmlns:p14="http://schemas.microsoft.com/office/powerpoint/2010/main" val="346801304"/>
      </p:ext>
    </p:extLst>
  </p:cSld>
  <p:clrMapOvr>
    <a:masterClrMapping/>
  </p:clrMapOvr>
  <p:transition spd="slow">
    <p:cover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6019"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6324"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86021"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6326"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86023"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6024" name="Text Box 5"/>
          <p:cNvSpPr txBox="1">
            <a:spLocks noChangeArrowheads="1"/>
          </p:cNvSpPr>
          <p:nvPr/>
        </p:nvSpPr>
        <p:spPr bwMode="auto">
          <a:xfrm>
            <a:off x="0" y="0"/>
            <a:ext cx="9144000" cy="908050"/>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a:defRPr>
                <a:solidFill>
                  <a:schemeClr val="tx1"/>
                </a:solidFill>
                <a:latin typeface="Arial" pitchFamily="34" charset="0"/>
              </a:defRPr>
            </a:lvl1pPr>
            <a:lvl2pPr marL="742950" indent="-285750" defTabSz="2489200">
              <a:defRPr>
                <a:solidFill>
                  <a:schemeClr val="tx1"/>
                </a:solidFill>
                <a:latin typeface="Arial" pitchFamily="34" charset="0"/>
              </a:defRPr>
            </a:lvl2pPr>
            <a:lvl3pPr marL="1143000" indent="-228600" defTabSz="2489200">
              <a:defRPr>
                <a:solidFill>
                  <a:schemeClr val="tx1"/>
                </a:solidFill>
                <a:latin typeface="Arial" pitchFamily="34" charset="0"/>
              </a:defRPr>
            </a:lvl3pPr>
            <a:lvl4pPr marL="1600200" indent="-228600" defTabSz="2489200">
              <a:defRPr>
                <a:solidFill>
                  <a:schemeClr val="tx1"/>
                </a:solidFill>
                <a:latin typeface="Arial" pitchFamily="34" charset="0"/>
              </a:defRPr>
            </a:lvl4pPr>
            <a:lvl5pPr marL="2057400" indent="-228600" defTabSz="2489200">
              <a:defRPr>
                <a:solidFill>
                  <a:schemeClr val="tx1"/>
                </a:solidFill>
                <a:latin typeface="Arial" pitchFamily="34" charset="0"/>
              </a:defRPr>
            </a:lvl5pPr>
            <a:lvl6pPr marL="2514600" indent="-228600" defTabSz="2489200" fontAlgn="base">
              <a:spcBef>
                <a:spcPct val="0"/>
              </a:spcBef>
              <a:spcAft>
                <a:spcPct val="0"/>
              </a:spcAft>
              <a:defRPr>
                <a:solidFill>
                  <a:schemeClr val="tx1"/>
                </a:solidFill>
                <a:latin typeface="Arial" pitchFamily="34" charset="0"/>
              </a:defRPr>
            </a:lvl6pPr>
            <a:lvl7pPr marL="2971800" indent="-228600" defTabSz="2489200" fontAlgn="base">
              <a:spcBef>
                <a:spcPct val="0"/>
              </a:spcBef>
              <a:spcAft>
                <a:spcPct val="0"/>
              </a:spcAft>
              <a:defRPr>
                <a:solidFill>
                  <a:schemeClr val="tx1"/>
                </a:solidFill>
                <a:latin typeface="Arial" pitchFamily="34" charset="0"/>
              </a:defRPr>
            </a:lvl7pPr>
            <a:lvl8pPr marL="3429000" indent="-228600" defTabSz="2489200" fontAlgn="base">
              <a:spcBef>
                <a:spcPct val="0"/>
              </a:spcBef>
              <a:spcAft>
                <a:spcPct val="0"/>
              </a:spcAft>
              <a:defRPr>
                <a:solidFill>
                  <a:schemeClr val="tx1"/>
                </a:solidFill>
                <a:latin typeface="Arial" pitchFamily="34" charset="0"/>
              </a:defRPr>
            </a:lvl8pPr>
            <a:lvl9pPr marL="3886200" indent="-228600" defTabSz="2489200" fontAlgn="base">
              <a:spcBef>
                <a:spcPct val="0"/>
              </a:spcBef>
              <a:spcAft>
                <a:spcPct val="0"/>
              </a:spcAft>
              <a:defRPr>
                <a:solidFill>
                  <a:schemeClr val="tx1"/>
                </a:solidFill>
                <a:latin typeface="Arial" pitchFamily="34" charset="0"/>
              </a:defRPr>
            </a:lvl9pPr>
          </a:lstStyle>
          <a:p>
            <a:pPr algn="just">
              <a:spcBef>
                <a:spcPct val="50000"/>
              </a:spcBef>
              <a:defRPr/>
            </a:pPr>
            <a:endParaRPr lang="es-ES" altLang="es-ES" sz="800" b="1" dirty="0" smtClean="0">
              <a:solidFill>
                <a:srgbClr val="333399"/>
              </a:solidFill>
              <a:latin typeface="Verdana" pitchFamily="34" charset="0"/>
            </a:endParaRPr>
          </a:p>
          <a:p>
            <a:pPr marL="0" algn="ctr">
              <a:spcBef>
                <a:spcPct val="50000"/>
              </a:spcBef>
              <a:defRPr/>
            </a:pPr>
            <a:r>
              <a:rPr lang="es-ES" altLang="es-ES" b="1" dirty="0" smtClean="0">
                <a:solidFill>
                  <a:srgbClr val="333399"/>
                </a:solidFill>
                <a:latin typeface="Verdana" pitchFamily="34" charset="0"/>
              </a:rPr>
              <a:t>La consideración de las competencias en el currículo</a:t>
            </a:r>
          </a:p>
          <a:p>
            <a:pPr algn="just">
              <a:spcBef>
                <a:spcPct val="50000"/>
              </a:spcBef>
              <a:defRPr/>
            </a:pPr>
            <a:endParaRPr lang="es-ES" altLang="es-ES" sz="1200" b="1" dirty="0" smtClean="0">
              <a:solidFill>
                <a:srgbClr val="333399"/>
              </a:solidFill>
              <a:latin typeface="Verdana" pitchFamily="34" charset="0"/>
            </a:endParaRPr>
          </a:p>
        </p:txBody>
      </p:sp>
      <p:sp>
        <p:nvSpPr>
          <p:cNvPr id="86025"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6026"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defRPr/>
            </a:pPr>
            <a:endParaRPr lang="es-ES" altLang="es-ES" sz="1300" b="1" smtClean="0">
              <a:solidFill>
                <a:srgbClr val="FFFFFF"/>
              </a:solidFill>
              <a:latin typeface="Verdana" pitchFamily="34" charset="0"/>
            </a:endParaRPr>
          </a:p>
          <a:p>
            <a:pPr algn="r">
              <a:defRPr/>
            </a:pPr>
            <a:endParaRPr lang="es-ES" altLang="es-ES" sz="1300" b="1" smtClean="0">
              <a:solidFill>
                <a:srgbClr val="000066"/>
              </a:solidFill>
              <a:latin typeface="Verdana" pitchFamily="34" charset="0"/>
            </a:endParaRPr>
          </a:p>
          <a:p>
            <a:pPr algn="r">
              <a:defRPr/>
            </a:pPr>
            <a:endParaRPr lang="es-ES" altLang="es-ES" sz="1300" b="1" smtClean="0">
              <a:solidFill>
                <a:srgbClr val="000066"/>
              </a:solidFill>
              <a:latin typeface="Verdana" pitchFamily="34" charset="0"/>
            </a:endParaRPr>
          </a:p>
        </p:txBody>
      </p:sp>
      <p:sp>
        <p:nvSpPr>
          <p:cNvPr id="86027"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6028" name="Text Box 9"/>
          <p:cNvSpPr txBox="1">
            <a:spLocks noChangeArrowheads="1"/>
          </p:cNvSpPr>
          <p:nvPr/>
        </p:nvSpPr>
        <p:spPr bwMode="auto">
          <a:xfrm>
            <a:off x="611188" y="2133600"/>
            <a:ext cx="8247062" cy="3128963"/>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44500" indent="-355600" defTabSz="2489200">
              <a:tabLst>
                <a:tab pos="444500" algn="l"/>
              </a:tabLst>
              <a:defRPr>
                <a:solidFill>
                  <a:schemeClr val="tx1"/>
                </a:solidFill>
                <a:latin typeface="Arial" pitchFamily="34" charset="0"/>
              </a:defRPr>
            </a:lvl1pPr>
            <a:lvl2pPr marL="1277938" indent="-285750" defTabSz="2489200">
              <a:tabLst>
                <a:tab pos="444500" algn="l"/>
              </a:tabLst>
              <a:defRPr>
                <a:solidFill>
                  <a:schemeClr val="tx1"/>
                </a:solidFill>
                <a:latin typeface="Arial" pitchFamily="34" charset="0"/>
              </a:defRPr>
            </a:lvl2pPr>
            <a:lvl3pPr marL="1685925" indent="-228600" defTabSz="2489200">
              <a:tabLst>
                <a:tab pos="444500" algn="l"/>
              </a:tabLst>
              <a:defRPr>
                <a:solidFill>
                  <a:schemeClr val="tx1"/>
                </a:solidFill>
                <a:latin typeface="Arial" pitchFamily="34" charset="0"/>
              </a:defRPr>
            </a:lvl3pPr>
            <a:lvl4pPr marL="2093913" indent="-228600" defTabSz="2489200">
              <a:tabLst>
                <a:tab pos="444500" algn="l"/>
              </a:tabLst>
              <a:defRPr>
                <a:solidFill>
                  <a:schemeClr val="tx1"/>
                </a:solidFill>
                <a:latin typeface="Arial" pitchFamily="34" charset="0"/>
              </a:defRPr>
            </a:lvl4pPr>
            <a:lvl5pPr marL="2501900" indent="-228600" defTabSz="2489200">
              <a:tabLst>
                <a:tab pos="444500" algn="l"/>
              </a:tabLst>
              <a:defRPr>
                <a:solidFill>
                  <a:schemeClr val="tx1"/>
                </a:solidFill>
                <a:latin typeface="Arial" pitchFamily="34" charset="0"/>
              </a:defRPr>
            </a:lvl5pPr>
            <a:lvl6pPr marL="2959100" indent="-228600" defTabSz="2489200" fontAlgn="base">
              <a:spcBef>
                <a:spcPct val="0"/>
              </a:spcBef>
              <a:spcAft>
                <a:spcPct val="0"/>
              </a:spcAft>
              <a:tabLst>
                <a:tab pos="444500" algn="l"/>
              </a:tabLst>
              <a:defRPr>
                <a:solidFill>
                  <a:schemeClr val="tx1"/>
                </a:solidFill>
                <a:latin typeface="Arial" pitchFamily="34" charset="0"/>
              </a:defRPr>
            </a:lvl6pPr>
            <a:lvl7pPr marL="3416300" indent="-228600" defTabSz="2489200" fontAlgn="base">
              <a:spcBef>
                <a:spcPct val="0"/>
              </a:spcBef>
              <a:spcAft>
                <a:spcPct val="0"/>
              </a:spcAft>
              <a:tabLst>
                <a:tab pos="444500" algn="l"/>
              </a:tabLst>
              <a:defRPr>
                <a:solidFill>
                  <a:schemeClr val="tx1"/>
                </a:solidFill>
                <a:latin typeface="Arial" pitchFamily="34" charset="0"/>
              </a:defRPr>
            </a:lvl7pPr>
            <a:lvl8pPr marL="3873500" indent="-228600" defTabSz="2489200" fontAlgn="base">
              <a:spcBef>
                <a:spcPct val="0"/>
              </a:spcBef>
              <a:spcAft>
                <a:spcPct val="0"/>
              </a:spcAft>
              <a:tabLst>
                <a:tab pos="444500" algn="l"/>
              </a:tabLst>
              <a:defRPr>
                <a:solidFill>
                  <a:schemeClr val="tx1"/>
                </a:solidFill>
                <a:latin typeface="Arial" pitchFamily="34" charset="0"/>
              </a:defRPr>
            </a:lvl8pPr>
            <a:lvl9pPr marL="4330700" indent="-228600" defTabSz="2489200" fontAlgn="base">
              <a:spcBef>
                <a:spcPct val="0"/>
              </a:spcBef>
              <a:spcAft>
                <a:spcPct val="0"/>
              </a:spcAft>
              <a:tabLst>
                <a:tab pos="444500" algn="l"/>
              </a:tabLst>
              <a:defRPr>
                <a:solidFill>
                  <a:schemeClr val="tx1"/>
                </a:solidFill>
                <a:latin typeface="Arial" pitchFamily="34" charset="0"/>
              </a:defRPr>
            </a:lvl9pPr>
          </a:lstStyle>
          <a:p>
            <a:pPr>
              <a:spcBef>
                <a:spcPct val="50000"/>
              </a:spcBef>
              <a:defRPr/>
            </a:pPr>
            <a:endParaRPr lang="es-ES" altLang="es-ES" sz="800" b="1" smtClean="0">
              <a:solidFill>
                <a:srgbClr val="CC3300"/>
              </a:solidFill>
              <a:latin typeface="Verdana" pitchFamily="34" charset="0"/>
            </a:endParaRPr>
          </a:p>
          <a:p>
            <a:pPr>
              <a:lnSpc>
                <a:spcPct val="110000"/>
              </a:lnSpc>
              <a:spcBef>
                <a:spcPct val="50000"/>
              </a:spcBef>
              <a:buFontTx/>
              <a:buBlip>
                <a:blip r:embed="rId2"/>
              </a:buBlip>
              <a:defRPr/>
            </a:pPr>
            <a:r>
              <a:rPr lang="es-ES_tradnl" altLang="es-ES" sz="1900" b="1" smtClean="0">
                <a:solidFill>
                  <a:srgbClr val="CC0000"/>
                </a:solidFill>
                <a:latin typeface="Verdana" pitchFamily="34" charset="0"/>
                <a:cs typeface="Times New Roman" pitchFamily="18" charset="0"/>
              </a:rPr>
              <a:t>Por ello, para poder evaluar las competencias es necesario elegir, siempre que sea posible, estrategias e instrumentos para evaluar al alumnado de acuerdo con sus</a:t>
            </a:r>
            <a:r>
              <a:rPr lang="es-ES_tradnl" altLang="es-ES" sz="1900" b="1" smtClean="0">
                <a:solidFill>
                  <a:srgbClr val="FF0000"/>
                </a:solidFill>
                <a:latin typeface="Verdana" pitchFamily="34" charset="0"/>
                <a:cs typeface="Times New Roman" pitchFamily="18" charset="0"/>
              </a:rPr>
              <a:t> </a:t>
            </a:r>
            <a:r>
              <a:rPr lang="es-ES_tradnl" altLang="es-ES" sz="1900" b="1" smtClean="0">
                <a:solidFill>
                  <a:srgbClr val="6666FF"/>
                </a:solidFill>
                <a:latin typeface="Verdana" pitchFamily="34" charset="0"/>
                <a:cs typeface="Times New Roman" pitchFamily="18" charset="0"/>
              </a:rPr>
              <a:t>desempeños en la resolución de problemas que simulen contextos reales, movilizando sus conocimientos, destrezas, valores y actitudes</a:t>
            </a:r>
            <a:r>
              <a:rPr lang="es-ES_tradnl" altLang="es-ES" sz="1900" b="1" smtClean="0">
                <a:solidFill>
                  <a:srgbClr val="FF0000"/>
                </a:solidFill>
                <a:latin typeface="Verdana" pitchFamily="34" charset="0"/>
                <a:cs typeface="Times New Roman" pitchFamily="18" charset="0"/>
              </a:rPr>
              <a:t> </a:t>
            </a:r>
            <a:r>
              <a:rPr lang="es-ES_tradnl" altLang="es-ES" sz="1900" b="1" smtClean="0">
                <a:solidFill>
                  <a:srgbClr val="CC0000"/>
                </a:solidFill>
                <a:latin typeface="Verdana" pitchFamily="34" charset="0"/>
                <a:cs typeface="Times New Roman" pitchFamily="18" charset="0"/>
              </a:rPr>
              <a:t>(artículo 7.1)</a:t>
            </a:r>
            <a:r>
              <a:rPr lang="es-ES" altLang="es-ES" sz="1400" smtClean="0">
                <a:solidFill>
                  <a:srgbClr val="CC0000"/>
                </a:solidFill>
                <a:latin typeface="Verdana" pitchFamily="34" charset="0"/>
              </a:rPr>
              <a:t>	</a:t>
            </a:r>
          </a:p>
          <a:p>
            <a:pPr>
              <a:spcBef>
                <a:spcPct val="50000"/>
              </a:spcBef>
              <a:defRPr/>
            </a:pPr>
            <a:r>
              <a:rPr lang="es-ES" altLang="es-ES" sz="1400" smtClean="0">
                <a:solidFill>
                  <a:srgbClr val="000000"/>
                </a:solidFill>
                <a:latin typeface="Verdana" pitchFamily="34" charset="0"/>
              </a:rPr>
              <a:t>	</a:t>
            </a:r>
            <a:r>
              <a:rPr lang="es-ES" altLang="es-ES" sz="1400" b="1" smtClean="0">
                <a:solidFill>
                  <a:srgbClr val="000000"/>
                </a:solidFill>
                <a:latin typeface="Verdana" pitchFamily="34" charset="0"/>
              </a:rPr>
              <a:t> </a:t>
            </a:r>
            <a:endParaRPr lang="es-ES" altLang="es-ES" sz="1900" b="1" smtClean="0">
              <a:solidFill>
                <a:srgbClr val="CC3300"/>
              </a:solidFill>
              <a:latin typeface="Verdana" pitchFamily="34" charset="0"/>
              <a:cs typeface="Times New Roman" pitchFamily="18" charset="0"/>
            </a:endParaRPr>
          </a:p>
          <a:p>
            <a:pPr>
              <a:spcBef>
                <a:spcPct val="50000"/>
              </a:spcBef>
              <a:defRPr/>
            </a:pPr>
            <a:endParaRPr lang="es-ES" altLang="es-ES" sz="500" b="1" smtClean="0">
              <a:solidFill>
                <a:srgbClr val="CC3300"/>
              </a:solidFill>
              <a:latin typeface="Verdana" pitchFamily="34" charset="0"/>
            </a:endParaRPr>
          </a:p>
          <a:p>
            <a:pPr>
              <a:spcBef>
                <a:spcPct val="50000"/>
              </a:spcBef>
              <a:defRPr/>
            </a:pPr>
            <a:endParaRPr lang="es-ES" altLang="es-ES" sz="500" b="1" smtClean="0">
              <a:solidFill>
                <a:srgbClr val="333399"/>
              </a:solidFill>
              <a:latin typeface="Verdana" pitchFamily="34" charset="0"/>
            </a:endParaRPr>
          </a:p>
        </p:txBody>
      </p:sp>
      <p:sp>
        <p:nvSpPr>
          <p:cNvPr id="86029"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6030" name="Text Box 14"/>
          <p:cNvSpPr txBox="1">
            <a:spLocks noChangeArrowheads="1"/>
          </p:cNvSpPr>
          <p:nvPr/>
        </p:nvSpPr>
        <p:spPr bwMode="auto">
          <a:xfrm>
            <a:off x="611188" y="1484313"/>
            <a:ext cx="8239125" cy="396875"/>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489200">
              <a:defRPr>
                <a:solidFill>
                  <a:schemeClr val="tx1"/>
                </a:solidFill>
                <a:latin typeface="Arial" pitchFamily="34" charset="0"/>
              </a:defRPr>
            </a:lvl1pPr>
            <a:lvl2pPr marL="636588" defTabSz="2489200">
              <a:defRPr>
                <a:solidFill>
                  <a:schemeClr val="tx1"/>
                </a:solidFill>
                <a:latin typeface="Arial" pitchFamily="34" charset="0"/>
              </a:defRPr>
            </a:lvl2pPr>
            <a:lvl3pPr defTabSz="2489200">
              <a:defRPr>
                <a:solidFill>
                  <a:schemeClr val="tx1"/>
                </a:solidFill>
                <a:latin typeface="Arial" pitchFamily="34" charset="0"/>
              </a:defRPr>
            </a:lvl3pPr>
            <a:lvl4pPr defTabSz="2489200">
              <a:defRPr>
                <a:solidFill>
                  <a:schemeClr val="tx1"/>
                </a:solidFill>
                <a:latin typeface="Arial" pitchFamily="34" charset="0"/>
              </a:defRPr>
            </a:lvl4pPr>
            <a:lvl5pPr defTabSz="2489200">
              <a:defRPr>
                <a:solidFill>
                  <a:schemeClr val="tx1"/>
                </a:solidFill>
                <a:latin typeface="Arial" pitchFamily="34" charset="0"/>
              </a:defRPr>
            </a:lvl5pPr>
            <a:lvl6pPr defTabSz="2489200" fontAlgn="base">
              <a:spcBef>
                <a:spcPct val="0"/>
              </a:spcBef>
              <a:spcAft>
                <a:spcPct val="0"/>
              </a:spcAft>
              <a:defRPr>
                <a:solidFill>
                  <a:schemeClr val="tx1"/>
                </a:solidFill>
                <a:latin typeface="Arial" pitchFamily="34" charset="0"/>
              </a:defRPr>
            </a:lvl6pPr>
            <a:lvl7pPr defTabSz="2489200" fontAlgn="base">
              <a:spcBef>
                <a:spcPct val="0"/>
              </a:spcBef>
              <a:spcAft>
                <a:spcPct val="0"/>
              </a:spcAft>
              <a:defRPr>
                <a:solidFill>
                  <a:schemeClr val="tx1"/>
                </a:solidFill>
                <a:latin typeface="Arial" pitchFamily="34" charset="0"/>
              </a:defRPr>
            </a:lvl7pPr>
            <a:lvl8pPr defTabSz="2489200" fontAlgn="base">
              <a:spcBef>
                <a:spcPct val="0"/>
              </a:spcBef>
              <a:spcAft>
                <a:spcPct val="0"/>
              </a:spcAft>
              <a:defRPr>
                <a:solidFill>
                  <a:schemeClr val="tx1"/>
                </a:solidFill>
                <a:latin typeface="Arial" pitchFamily="34" charset="0"/>
              </a:defRPr>
            </a:lvl8pPr>
            <a:lvl9pPr defTabSz="2489200" fontAlgn="base">
              <a:spcBef>
                <a:spcPct val="0"/>
              </a:spcBef>
              <a:spcAft>
                <a:spcPct val="0"/>
              </a:spcAft>
              <a:defRPr>
                <a:solidFill>
                  <a:schemeClr val="tx1"/>
                </a:solidFill>
                <a:latin typeface="Arial" pitchFamily="34" charset="0"/>
              </a:defRPr>
            </a:lvl9pPr>
          </a:lstStyle>
          <a:p>
            <a:pPr algn="ctr">
              <a:spcBef>
                <a:spcPct val="50000"/>
              </a:spcBef>
              <a:defRPr/>
            </a:pPr>
            <a:r>
              <a:rPr lang="es-ES_tradnl" altLang="es-ES" sz="2000" b="1" smtClean="0">
                <a:solidFill>
                  <a:srgbClr val="000099"/>
                </a:solidFill>
                <a:latin typeface="Verdana" pitchFamily="34" charset="0"/>
              </a:rPr>
              <a:t>La evaluación de las competencias clave</a:t>
            </a:r>
          </a:p>
        </p:txBody>
      </p:sp>
      <p:sp>
        <p:nvSpPr>
          <p:cNvPr id="86031" name="Line 1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6032" name="Line 16"/>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Tree>
    <p:extLst>
      <p:ext uri="{BB962C8B-B14F-4D97-AF65-F5344CB8AC3E}">
        <p14:creationId xmlns:p14="http://schemas.microsoft.com/office/powerpoint/2010/main" val="705786123"/>
      </p:ext>
    </p:extLst>
  </p:cSld>
  <p:clrMapOvr>
    <a:masterClrMapping/>
  </p:clrMapOvr>
  <p:transition spd="slow">
    <p:cover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7043"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7348"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87045"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7350"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87047"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7049"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7050"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defRPr/>
            </a:pPr>
            <a:endParaRPr lang="es-ES" altLang="es-ES" sz="1300" b="1" smtClean="0">
              <a:solidFill>
                <a:srgbClr val="FFFFFF"/>
              </a:solidFill>
              <a:latin typeface="Verdana" pitchFamily="34" charset="0"/>
            </a:endParaRPr>
          </a:p>
          <a:p>
            <a:pPr algn="r">
              <a:defRPr/>
            </a:pPr>
            <a:endParaRPr lang="es-ES" altLang="es-ES" sz="1300" b="1" smtClean="0">
              <a:solidFill>
                <a:srgbClr val="000066"/>
              </a:solidFill>
              <a:latin typeface="Verdana" pitchFamily="34" charset="0"/>
            </a:endParaRPr>
          </a:p>
          <a:p>
            <a:pPr algn="r">
              <a:defRPr/>
            </a:pPr>
            <a:endParaRPr lang="es-ES" altLang="es-ES" sz="1300" b="1" smtClean="0">
              <a:solidFill>
                <a:srgbClr val="000066"/>
              </a:solidFill>
              <a:latin typeface="Verdana" pitchFamily="34" charset="0"/>
            </a:endParaRPr>
          </a:p>
        </p:txBody>
      </p:sp>
      <p:sp>
        <p:nvSpPr>
          <p:cNvPr id="87051"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7052" name="Text Box 9"/>
          <p:cNvSpPr txBox="1">
            <a:spLocks noChangeArrowheads="1"/>
          </p:cNvSpPr>
          <p:nvPr/>
        </p:nvSpPr>
        <p:spPr bwMode="auto">
          <a:xfrm>
            <a:off x="611188" y="2349500"/>
            <a:ext cx="8247062" cy="2289175"/>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44500" indent="-355600" defTabSz="2489200">
              <a:tabLst>
                <a:tab pos="444500" algn="l"/>
              </a:tabLst>
              <a:defRPr>
                <a:solidFill>
                  <a:schemeClr val="tx1"/>
                </a:solidFill>
                <a:latin typeface="Arial" pitchFamily="34" charset="0"/>
              </a:defRPr>
            </a:lvl1pPr>
            <a:lvl2pPr marL="1277938" indent="-285750" defTabSz="2489200">
              <a:tabLst>
                <a:tab pos="444500" algn="l"/>
              </a:tabLst>
              <a:defRPr>
                <a:solidFill>
                  <a:schemeClr val="tx1"/>
                </a:solidFill>
                <a:latin typeface="Arial" pitchFamily="34" charset="0"/>
              </a:defRPr>
            </a:lvl2pPr>
            <a:lvl3pPr marL="1685925" indent="-228600" defTabSz="2489200">
              <a:tabLst>
                <a:tab pos="444500" algn="l"/>
              </a:tabLst>
              <a:defRPr>
                <a:solidFill>
                  <a:schemeClr val="tx1"/>
                </a:solidFill>
                <a:latin typeface="Arial" pitchFamily="34" charset="0"/>
              </a:defRPr>
            </a:lvl3pPr>
            <a:lvl4pPr marL="2093913" indent="-228600" defTabSz="2489200">
              <a:tabLst>
                <a:tab pos="444500" algn="l"/>
              </a:tabLst>
              <a:defRPr>
                <a:solidFill>
                  <a:schemeClr val="tx1"/>
                </a:solidFill>
                <a:latin typeface="Arial" pitchFamily="34" charset="0"/>
              </a:defRPr>
            </a:lvl4pPr>
            <a:lvl5pPr marL="2501900" indent="-228600" defTabSz="2489200">
              <a:tabLst>
                <a:tab pos="444500" algn="l"/>
              </a:tabLst>
              <a:defRPr>
                <a:solidFill>
                  <a:schemeClr val="tx1"/>
                </a:solidFill>
                <a:latin typeface="Arial" pitchFamily="34" charset="0"/>
              </a:defRPr>
            </a:lvl5pPr>
            <a:lvl6pPr marL="2959100" indent="-228600" defTabSz="2489200" fontAlgn="base">
              <a:spcBef>
                <a:spcPct val="0"/>
              </a:spcBef>
              <a:spcAft>
                <a:spcPct val="0"/>
              </a:spcAft>
              <a:tabLst>
                <a:tab pos="444500" algn="l"/>
              </a:tabLst>
              <a:defRPr>
                <a:solidFill>
                  <a:schemeClr val="tx1"/>
                </a:solidFill>
                <a:latin typeface="Arial" pitchFamily="34" charset="0"/>
              </a:defRPr>
            </a:lvl6pPr>
            <a:lvl7pPr marL="3416300" indent="-228600" defTabSz="2489200" fontAlgn="base">
              <a:spcBef>
                <a:spcPct val="0"/>
              </a:spcBef>
              <a:spcAft>
                <a:spcPct val="0"/>
              </a:spcAft>
              <a:tabLst>
                <a:tab pos="444500" algn="l"/>
              </a:tabLst>
              <a:defRPr>
                <a:solidFill>
                  <a:schemeClr val="tx1"/>
                </a:solidFill>
                <a:latin typeface="Arial" pitchFamily="34" charset="0"/>
              </a:defRPr>
            </a:lvl7pPr>
            <a:lvl8pPr marL="3873500" indent="-228600" defTabSz="2489200" fontAlgn="base">
              <a:spcBef>
                <a:spcPct val="0"/>
              </a:spcBef>
              <a:spcAft>
                <a:spcPct val="0"/>
              </a:spcAft>
              <a:tabLst>
                <a:tab pos="444500" algn="l"/>
              </a:tabLst>
              <a:defRPr>
                <a:solidFill>
                  <a:schemeClr val="tx1"/>
                </a:solidFill>
                <a:latin typeface="Arial" pitchFamily="34" charset="0"/>
              </a:defRPr>
            </a:lvl8pPr>
            <a:lvl9pPr marL="4330700" indent="-228600" defTabSz="2489200" fontAlgn="base">
              <a:spcBef>
                <a:spcPct val="0"/>
              </a:spcBef>
              <a:spcAft>
                <a:spcPct val="0"/>
              </a:spcAft>
              <a:tabLst>
                <a:tab pos="444500" algn="l"/>
              </a:tabLst>
              <a:defRPr>
                <a:solidFill>
                  <a:schemeClr val="tx1"/>
                </a:solidFill>
                <a:latin typeface="Arial" pitchFamily="34" charset="0"/>
              </a:defRPr>
            </a:lvl9pPr>
          </a:lstStyle>
          <a:p>
            <a:pPr>
              <a:spcBef>
                <a:spcPct val="50000"/>
              </a:spcBef>
              <a:defRPr/>
            </a:pPr>
            <a:endParaRPr lang="es-ES" altLang="es-ES" sz="800" b="1" smtClean="0">
              <a:solidFill>
                <a:srgbClr val="CC3300"/>
              </a:solidFill>
              <a:latin typeface="Verdana" pitchFamily="34" charset="0"/>
            </a:endParaRPr>
          </a:p>
          <a:p>
            <a:pPr>
              <a:lnSpc>
                <a:spcPct val="110000"/>
              </a:lnSpc>
              <a:spcBef>
                <a:spcPct val="50000"/>
              </a:spcBef>
              <a:buFontTx/>
              <a:buBlip>
                <a:blip r:embed="rId2"/>
              </a:buBlip>
              <a:defRPr/>
            </a:pPr>
            <a:r>
              <a:rPr lang="es-ES_tradnl" altLang="es-ES" sz="1900" b="1" smtClean="0">
                <a:solidFill>
                  <a:srgbClr val="CC0000"/>
                </a:solidFill>
                <a:latin typeface="Verdana" pitchFamily="34" charset="0"/>
                <a:cs typeface="Times New Roman" pitchFamily="18" charset="0"/>
              </a:rPr>
              <a:t>Han de establecerse las</a:t>
            </a:r>
            <a:r>
              <a:rPr lang="es-ES_tradnl" altLang="es-ES" sz="1900" b="1" smtClean="0">
                <a:solidFill>
                  <a:srgbClr val="FF0000"/>
                </a:solidFill>
                <a:latin typeface="Verdana" pitchFamily="34" charset="0"/>
                <a:cs typeface="Times New Roman" pitchFamily="18" charset="0"/>
              </a:rPr>
              <a:t> </a:t>
            </a:r>
            <a:r>
              <a:rPr lang="es-ES_tradnl" altLang="es-ES" sz="1900" b="1" smtClean="0">
                <a:solidFill>
                  <a:srgbClr val="6666FF"/>
                </a:solidFill>
                <a:latin typeface="Verdana" pitchFamily="34" charset="0"/>
                <a:cs typeface="Times New Roman" pitchFamily="18" charset="0"/>
              </a:rPr>
              <a:t>relaciones de los estándares de aprendizaje evaluables con las competencias a las que contribuyen</a:t>
            </a:r>
            <a:r>
              <a:rPr lang="es-ES_tradnl" altLang="es-ES" sz="1900" b="1" smtClean="0">
                <a:solidFill>
                  <a:srgbClr val="CC0000"/>
                </a:solidFill>
                <a:latin typeface="Verdana" pitchFamily="34" charset="0"/>
                <a:cs typeface="Times New Roman" pitchFamily="18" charset="0"/>
              </a:rPr>
              <a:t>, para lograr la evaluación de los niveles de desempeño competenciales alcanzados por el alumnado (artículo 7.2)</a:t>
            </a:r>
            <a:r>
              <a:rPr lang="es-ES" altLang="es-ES" sz="1400" smtClean="0">
                <a:solidFill>
                  <a:srgbClr val="000000"/>
                </a:solidFill>
                <a:latin typeface="Verdana" pitchFamily="34" charset="0"/>
              </a:rPr>
              <a:t>	</a:t>
            </a:r>
            <a:r>
              <a:rPr lang="es-ES" altLang="es-ES" sz="1400" b="1" smtClean="0">
                <a:solidFill>
                  <a:srgbClr val="000000"/>
                </a:solidFill>
                <a:latin typeface="Verdana" pitchFamily="34" charset="0"/>
              </a:rPr>
              <a:t> </a:t>
            </a:r>
            <a:endParaRPr lang="es-ES" altLang="es-ES" sz="1900" b="1" smtClean="0">
              <a:solidFill>
                <a:srgbClr val="CC3300"/>
              </a:solidFill>
              <a:latin typeface="Verdana" pitchFamily="34" charset="0"/>
              <a:cs typeface="Times New Roman" pitchFamily="18" charset="0"/>
            </a:endParaRPr>
          </a:p>
          <a:p>
            <a:pPr>
              <a:spcBef>
                <a:spcPct val="50000"/>
              </a:spcBef>
              <a:defRPr/>
            </a:pPr>
            <a:endParaRPr lang="es-ES" altLang="es-ES" sz="1000" b="1" smtClean="0">
              <a:solidFill>
                <a:srgbClr val="CC3300"/>
              </a:solidFill>
              <a:latin typeface="Verdana" pitchFamily="34" charset="0"/>
            </a:endParaRPr>
          </a:p>
          <a:p>
            <a:pPr>
              <a:spcBef>
                <a:spcPct val="50000"/>
              </a:spcBef>
              <a:defRPr/>
            </a:pPr>
            <a:endParaRPr lang="es-ES" altLang="es-ES" sz="500" b="1" smtClean="0">
              <a:solidFill>
                <a:srgbClr val="333399"/>
              </a:solidFill>
              <a:latin typeface="Verdana" pitchFamily="34" charset="0"/>
            </a:endParaRPr>
          </a:p>
        </p:txBody>
      </p:sp>
      <p:sp>
        <p:nvSpPr>
          <p:cNvPr id="87053"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7054" name="Text Box 14"/>
          <p:cNvSpPr txBox="1">
            <a:spLocks noChangeArrowheads="1"/>
          </p:cNvSpPr>
          <p:nvPr/>
        </p:nvSpPr>
        <p:spPr bwMode="auto">
          <a:xfrm>
            <a:off x="611188" y="1700213"/>
            <a:ext cx="8239125" cy="396875"/>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489200">
              <a:defRPr>
                <a:solidFill>
                  <a:schemeClr val="tx1"/>
                </a:solidFill>
                <a:latin typeface="Arial" pitchFamily="34" charset="0"/>
              </a:defRPr>
            </a:lvl1pPr>
            <a:lvl2pPr marL="636588" defTabSz="2489200">
              <a:defRPr>
                <a:solidFill>
                  <a:schemeClr val="tx1"/>
                </a:solidFill>
                <a:latin typeface="Arial" pitchFamily="34" charset="0"/>
              </a:defRPr>
            </a:lvl2pPr>
            <a:lvl3pPr defTabSz="2489200">
              <a:defRPr>
                <a:solidFill>
                  <a:schemeClr val="tx1"/>
                </a:solidFill>
                <a:latin typeface="Arial" pitchFamily="34" charset="0"/>
              </a:defRPr>
            </a:lvl3pPr>
            <a:lvl4pPr defTabSz="2489200">
              <a:defRPr>
                <a:solidFill>
                  <a:schemeClr val="tx1"/>
                </a:solidFill>
                <a:latin typeface="Arial" pitchFamily="34" charset="0"/>
              </a:defRPr>
            </a:lvl4pPr>
            <a:lvl5pPr defTabSz="2489200">
              <a:defRPr>
                <a:solidFill>
                  <a:schemeClr val="tx1"/>
                </a:solidFill>
                <a:latin typeface="Arial" pitchFamily="34" charset="0"/>
              </a:defRPr>
            </a:lvl5pPr>
            <a:lvl6pPr defTabSz="2489200" fontAlgn="base">
              <a:spcBef>
                <a:spcPct val="0"/>
              </a:spcBef>
              <a:spcAft>
                <a:spcPct val="0"/>
              </a:spcAft>
              <a:defRPr>
                <a:solidFill>
                  <a:schemeClr val="tx1"/>
                </a:solidFill>
                <a:latin typeface="Arial" pitchFamily="34" charset="0"/>
              </a:defRPr>
            </a:lvl6pPr>
            <a:lvl7pPr defTabSz="2489200" fontAlgn="base">
              <a:spcBef>
                <a:spcPct val="0"/>
              </a:spcBef>
              <a:spcAft>
                <a:spcPct val="0"/>
              </a:spcAft>
              <a:defRPr>
                <a:solidFill>
                  <a:schemeClr val="tx1"/>
                </a:solidFill>
                <a:latin typeface="Arial" pitchFamily="34" charset="0"/>
              </a:defRPr>
            </a:lvl7pPr>
            <a:lvl8pPr defTabSz="2489200" fontAlgn="base">
              <a:spcBef>
                <a:spcPct val="0"/>
              </a:spcBef>
              <a:spcAft>
                <a:spcPct val="0"/>
              </a:spcAft>
              <a:defRPr>
                <a:solidFill>
                  <a:schemeClr val="tx1"/>
                </a:solidFill>
                <a:latin typeface="Arial" pitchFamily="34" charset="0"/>
              </a:defRPr>
            </a:lvl8pPr>
            <a:lvl9pPr defTabSz="2489200" fontAlgn="base">
              <a:spcBef>
                <a:spcPct val="0"/>
              </a:spcBef>
              <a:spcAft>
                <a:spcPct val="0"/>
              </a:spcAft>
              <a:defRPr>
                <a:solidFill>
                  <a:schemeClr val="tx1"/>
                </a:solidFill>
                <a:latin typeface="Arial" pitchFamily="34" charset="0"/>
              </a:defRPr>
            </a:lvl9pPr>
          </a:lstStyle>
          <a:p>
            <a:pPr algn="ctr">
              <a:spcBef>
                <a:spcPct val="50000"/>
              </a:spcBef>
              <a:defRPr/>
            </a:pPr>
            <a:r>
              <a:rPr lang="es-ES_tradnl" altLang="es-ES" sz="2000" b="1" smtClean="0">
                <a:solidFill>
                  <a:srgbClr val="000099"/>
                </a:solidFill>
                <a:latin typeface="Verdana" pitchFamily="34" charset="0"/>
              </a:rPr>
              <a:t>La evaluación de las competencias clave</a:t>
            </a:r>
          </a:p>
        </p:txBody>
      </p:sp>
      <p:sp>
        <p:nvSpPr>
          <p:cNvPr id="87055" name="Line 1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7056" name="Line 16"/>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9" name="Text Box 5"/>
          <p:cNvSpPr txBox="1">
            <a:spLocks noChangeArrowheads="1"/>
          </p:cNvSpPr>
          <p:nvPr/>
        </p:nvSpPr>
        <p:spPr bwMode="auto">
          <a:xfrm>
            <a:off x="0" y="0"/>
            <a:ext cx="9144000" cy="908050"/>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a:defRPr>
                <a:solidFill>
                  <a:schemeClr val="tx1"/>
                </a:solidFill>
                <a:latin typeface="Arial" pitchFamily="34" charset="0"/>
              </a:defRPr>
            </a:lvl1pPr>
            <a:lvl2pPr marL="742950" indent="-285750" defTabSz="2489200">
              <a:defRPr>
                <a:solidFill>
                  <a:schemeClr val="tx1"/>
                </a:solidFill>
                <a:latin typeface="Arial" pitchFamily="34" charset="0"/>
              </a:defRPr>
            </a:lvl2pPr>
            <a:lvl3pPr marL="1143000" indent="-228600" defTabSz="2489200">
              <a:defRPr>
                <a:solidFill>
                  <a:schemeClr val="tx1"/>
                </a:solidFill>
                <a:latin typeface="Arial" pitchFamily="34" charset="0"/>
              </a:defRPr>
            </a:lvl3pPr>
            <a:lvl4pPr marL="1600200" indent="-228600" defTabSz="2489200">
              <a:defRPr>
                <a:solidFill>
                  <a:schemeClr val="tx1"/>
                </a:solidFill>
                <a:latin typeface="Arial" pitchFamily="34" charset="0"/>
              </a:defRPr>
            </a:lvl4pPr>
            <a:lvl5pPr marL="2057400" indent="-228600" defTabSz="2489200">
              <a:defRPr>
                <a:solidFill>
                  <a:schemeClr val="tx1"/>
                </a:solidFill>
                <a:latin typeface="Arial" pitchFamily="34" charset="0"/>
              </a:defRPr>
            </a:lvl5pPr>
            <a:lvl6pPr marL="2514600" indent="-228600" defTabSz="2489200" fontAlgn="base">
              <a:spcBef>
                <a:spcPct val="0"/>
              </a:spcBef>
              <a:spcAft>
                <a:spcPct val="0"/>
              </a:spcAft>
              <a:defRPr>
                <a:solidFill>
                  <a:schemeClr val="tx1"/>
                </a:solidFill>
                <a:latin typeface="Arial" pitchFamily="34" charset="0"/>
              </a:defRPr>
            </a:lvl6pPr>
            <a:lvl7pPr marL="2971800" indent="-228600" defTabSz="2489200" fontAlgn="base">
              <a:spcBef>
                <a:spcPct val="0"/>
              </a:spcBef>
              <a:spcAft>
                <a:spcPct val="0"/>
              </a:spcAft>
              <a:defRPr>
                <a:solidFill>
                  <a:schemeClr val="tx1"/>
                </a:solidFill>
                <a:latin typeface="Arial" pitchFamily="34" charset="0"/>
              </a:defRPr>
            </a:lvl7pPr>
            <a:lvl8pPr marL="3429000" indent="-228600" defTabSz="2489200" fontAlgn="base">
              <a:spcBef>
                <a:spcPct val="0"/>
              </a:spcBef>
              <a:spcAft>
                <a:spcPct val="0"/>
              </a:spcAft>
              <a:defRPr>
                <a:solidFill>
                  <a:schemeClr val="tx1"/>
                </a:solidFill>
                <a:latin typeface="Arial" pitchFamily="34" charset="0"/>
              </a:defRPr>
            </a:lvl8pPr>
            <a:lvl9pPr marL="3886200" indent="-228600" defTabSz="2489200" fontAlgn="base">
              <a:spcBef>
                <a:spcPct val="0"/>
              </a:spcBef>
              <a:spcAft>
                <a:spcPct val="0"/>
              </a:spcAft>
              <a:defRPr>
                <a:solidFill>
                  <a:schemeClr val="tx1"/>
                </a:solidFill>
                <a:latin typeface="Arial" pitchFamily="34" charset="0"/>
              </a:defRPr>
            </a:lvl9pPr>
          </a:lstStyle>
          <a:p>
            <a:pPr algn="just">
              <a:spcBef>
                <a:spcPct val="50000"/>
              </a:spcBef>
              <a:defRPr/>
            </a:pPr>
            <a:endParaRPr lang="es-ES" altLang="es-ES" sz="800" b="1" dirty="0" smtClean="0">
              <a:solidFill>
                <a:srgbClr val="333399"/>
              </a:solidFill>
              <a:latin typeface="Verdana" pitchFamily="34" charset="0"/>
            </a:endParaRPr>
          </a:p>
          <a:p>
            <a:pPr marL="0" algn="ctr">
              <a:spcBef>
                <a:spcPct val="50000"/>
              </a:spcBef>
              <a:defRPr/>
            </a:pPr>
            <a:r>
              <a:rPr lang="es-ES" altLang="es-ES" b="1" dirty="0" smtClean="0">
                <a:solidFill>
                  <a:srgbClr val="333399"/>
                </a:solidFill>
                <a:latin typeface="Verdana" pitchFamily="34" charset="0"/>
              </a:rPr>
              <a:t>La consideración de las competencias en el currículo</a:t>
            </a:r>
          </a:p>
          <a:p>
            <a:pPr algn="just">
              <a:spcBef>
                <a:spcPct val="50000"/>
              </a:spcBef>
              <a:defRPr/>
            </a:pPr>
            <a:endParaRPr lang="es-ES" altLang="es-ES" sz="1200" b="1" dirty="0" smtClean="0">
              <a:solidFill>
                <a:srgbClr val="333399"/>
              </a:solidFill>
              <a:latin typeface="Verdana" pitchFamily="34" charset="0"/>
            </a:endParaRPr>
          </a:p>
        </p:txBody>
      </p:sp>
    </p:spTree>
    <p:extLst>
      <p:ext uri="{BB962C8B-B14F-4D97-AF65-F5344CB8AC3E}">
        <p14:creationId xmlns:p14="http://schemas.microsoft.com/office/powerpoint/2010/main" val="2354629328"/>
      </p:ext>
    </p:extLst>
  </p:cSld>
  <p:clrMapOvr>
    <a:masterClrMapping/>
  </p:clrMapOvr>
  <p:transition spd="slow">
    <p:cover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8067"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8372"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88069"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58374"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88071"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8073"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8074"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defRPr/>
            </a:pPr>
            <a:endParaRPr lang="es-ES" altLang="es-ES" sz="1300" b="1" smtClean="0">
              <a:solidFill>
                <a:srgbClr val="FFFFFF"/>
              </a:solidFill>
              <a:latin typeface="Verdana" pitchFamily="34" charset="0"/>
            </a:endParaRPr>
          </a:p>
          <a:p>
            <a:pPr algn="r">
              <a:defRPr/>
            </a:pPr>
            <a:endParaRPr lang="es-ES" altLang="es-ES" sz="1300" b="1" smtClean="0">
              <a:solidFill>
                <a:srgbClr val="000066"/>
              </a:solidFill>
              <a:latin typeface="Verdana" pitchFamily="34" charset="0"/>
            </a:endParaRPr>
          </a:p>
          <a:p>
            <a:pPr algn="r">
              <a:defRPr/>
            </a:pPr>
            <a:endParaRPr lang="es-ES" altLang="es-ES" sz="1300" b="1" smtClean="0">
              <a:solidFill>
                <a:srgbClr val="000066"/>
              </a:solidFill>
              <a:latin typeface="Verdana" pitchFamily="34" charset="0"/>
            </a:endParaRPr>
          </a:p>
        </p:txBody>
      </p:sp>
      <p:sp>
        <p:nvSpPr>
          <p:cNvPr id="88075"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8076" name="Text Box 9"/>
          <p:cNvSpPr txBox="1">
            <a:spLocks noChangeArrowheads="1"/>
          </p:cNvSpPr>
          <p:nvPr/>
        </p:nvSpPr>
        <p:spPr bwMode="auto">
          <a:xfrm>
            <a:off x="611188" y="2420938"/>
            <a:ext cx="8247062" cy="2811462"/>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44500" indent="-355600" defTabSz="2489200">
              <a:tabLst>
                <a:tab pos="444500" algn="l"/>
              </a:tabLst>
              <a:defRPr>
                <a:solidFill>
                  <a:schemeClr val="tx1"/>
                </a:solidFill>
                <a:latin typeface="Arial" pitchFamily="34" charset="0"/>
              </a:defRPr>
            </a:lvl1pPr>
            <a:lvl2pPr marL="1277938" indent="-285750" defTabSz="2489200">
              <a:tabLst>
                <a:tab pos="444500" algn="l"/>
              </a:tabLst>
              <a:defRPr>
                <a:solidFill>
                  <a:schemeClr val="tx1"/>
                </a:solidFill>
                <a:latin typeface="Arial" pitchFamily="34" charset="0"/>
              </a:defRPr>
            </a:lvl2pPr>
            <a:lvl3pPr marL="1685925" indent="-228600" defTabSz="2489200">
              <a:tabLst>
                <a:tab pos="444500" algn="l"/>
              </a:tabLst>
              <a:defRPr>
                <a:solidFill>
                  <a:schemeClr val="tx1"/>
                </a:solidFill>
                <a:latin typeface="Arial" pitchFamily="34" charset="0"/>
              </a:defRPr>
            </a:lvl3pPr>
            <a:lvl4pPr marL="2093913" indent="-228600" defTabSz="2489200">
              <a:tabLst>
                <a:tab pos="444500" algn="l"/>
              </a:tabLst>
              <a:defRPr>
                <a:solidFill>
                  <a:schemeClr val="tx1"/>
                </a:solidFill>
                <a:latin typeface="Arial" pitchFamily="34" charset="0"/>
              </a:defRPr>
            </a:lvl4pPr>
            <a:lvl5pPr marL="2501900" indent="-228600" defTabSz="2489200">
              <a:tabLst>
                <a:tab pos="444500" algn="l"/>
              </a:tabLst>
              <a:defRPr>
                <a:solidFill>
                  <a:schemeClr val="tx1"/>
                </a:solidFill>
                <a:latin typeface="Arial" pitchFamily="34" charset="0"/>
              </a:defRPr>
            </a:lvl5pPr>
            <a:lvl6pPr marL="2959100" indent="-228600" defTabSz="2489200" fontAlgn="base">
              <a:spcBef>
                <a:spcPct val="0"/>
              </a:spcBef>
              <a:spcAft>
                <a:spcPct val="0"/>
              </a:spcAft>
              <a:tabLst>
                <a:tab pos="444500" algn="l"/>
              </a:tabLst>
              <a:defRPr>
                <a:solidFill>
                  <a:schemeClr val="tx1"/>
                </a:solidFill>
                <a:latin typeface="Arial" pitchFamily="34" charset="0"/>
              </a:defRPr>
            </a:lvl6pPr>
            <a:lvl7pPr marL="3416300" indent="-228600" defTabSz="2489200" fontAlgn="base">
              <a:spcBef>
                <a:spcPct val="0"/>
              </a:spcBef>
              <a:spcAft>
                <a:spcPct val="0"/>
              </a:spcAft>
              <a:tabLst>
                <a:tab pos="444500" algn="l"/>
              </a:tabLst>
              <a:defRPr>
                <a:solidFill>
                  <a:schemeClr val="tx1"/>
                </a:solidFill>
                <a:latin typeface="Arial" pitchFamily="34" charset="0"/>
              </a:defRPr>
            </a:lvl7pPr>
            <a:lvl8pPr marL="3873500" indent="-228600" defTabSz="2489200" fontAlgn="base">
              <a:spcBef>
                <a:spcPct val="0"/>
              </a:spcBef>
              <a:spcAft>
                <a:spcPct val="0"/>
              </a:spcAft>
              <a:tabLst>
                <a:tab pos="444500" algn="l"/>
              </a:tabLst>
              <a:defRPr>
                <a:solidFill>
                  <a:schemeClr val="tx1"/>
                </a:solidFill>
                <a:latin typeface="Arial" pitchFamily="34" charset="0"/>
              </a:defRPr>
            </a:lvl8pPr>
            <a:lvl9pPr marL="4330700" indent="-228600" defTabSz="2489200" fontAlgn="base">
              <a:spcBef>
                <a:spcPct val="0"/>
              </a:spcBef>
              <a:spcAft>
                <a:spcPct val="0"/>
              </a:spcAft>
              <a:tabLst>
                <a:tab pos="444500" algn="l"/>
              </a:tabLst>
              <a:defRPr>
                <a:solidFill>
                  <a:schemeClr val="tx1"/>
                </a:solidFill>
                <a:latin typeface="Arial" pitchFamily="34" charset="0"/>
              </a:defRPr>
            </a:lvl9pPr>
          </a:lstStyle>
          <a:p>
            <a:pPr>
              <a:spcBef>
                <a:spcPct val="50000"/>
              </a:spcBef>
              <a:defRPr/>
            </a:pPr>
            <a:endParaRPr lang="es-ES" altLang="es-ES" sz="800" b="1" smtClean="0">
              <a:solidFill>
                <a:srgbClr val="CC3300"/>
              </a:solidFill>
              <a:latin typeface="Verdana" pitchFamily="34" charset="0"/>
            </a:endParaRPr>
          </a:p>
          <a:p>
            <a:pPr>
              <a:lnSpc>
                <a:spcPct val="110000"/>
              </a:lnSpc>
              <a:spcBef>
                <a:spcPct val="50000"/>
              </a:spcBef>
              <a:buFontTx/>
              <a:buBlip>
                <a:blip r:embed="rId2"/>
              </a:buBlip>
              <a:defRPr/>
            </a:pPr>
            <a:r>
              <a:rPr lang="es-ES_tradnl" altLang="es-ES" sz="1900" b="1" smtClean="0">
                <a:solidFill>
                  <a:srgbClr val="CC0000"/>
                </a:solidFill>
                <a:latin typeface="Verdana" pitchFamily="34" charset="0"/>
                <a:cs typeface="Times New Roman" pitchFamily="18" charset="0"/>
              </a:rPr>
              <a:t>Los </a:t>
            </a:r>
            <a:r>
              <a:rPr lang="es-ES_tradnl" altLang="es-ES" sz="1900" b="1" smtClean="0">
                <a:solidFill>
                  <a:srgbClr val="6666FF"/>
                </a:solidFill>
                <a:latin typeface="Verdana" pitchFamily="34" charset="0"/>
                <a:cs typeface="Times New Roman" pitchFamily="18" charset="0"/>
              </a:rPr>
              <a:t>niveles de desempeño</a:t>
            </a:r>
            <a:r>
              <a:rPr lang="es-ES_tradnl" altLang="es-ES" sz="1900" b="1" smtClean="0">
                <a:solidFill>
                  <a:srgbClr val="CC0000"/>
                </a:solidFill>
                <a:latin typeface="Verdana" pitchFamily="34" charset="0"/>
                <a:cs typeface="Times New Roman" pitchFamily="18" charset="0"/>
              </a:rPr>
              <a:t> de las competencias se podrán medir a través de </a:t>
            </a:r>
            <a:r>
              <a:rPr lang="es-ES_tradnl" altLang="es-ES" sz="1900" b="1" smtClean="0">
                <a:solidFill>
                  <a:srgbClr val="6666FF"/>
                </a:solidFill>
                <a:latin typeface="Verdana" pitchFamily="34" charset="0"/>
                <a:cs typeface="Times New Roman" pitchFamily="18" charset="0"/>
              </a:rPr>
              <a:t>indicadores de logro</a:t>
            </a:r>
            <a:r>
              <a:rPr lang="es-ES_tradnl" altLang="es-ES" sz="1900" b="1" smtClean="0">
                <a:solidFill>
                  <a:srgbClr val="CC0000"/>
                </a:solidFill>
                <a:latin typeface="Verdana" pitchFamily="34" charset="0"/>
                <a:cs typeface="Times New Roman" pitchFamily="18" charset="0"/>
              </a:rPr>
              <a:t>, tales como </a:t>
            </a:r>
            <a:r>
              <a:rPr lang="es-ES_tradnl" altLang="es-ES" sz="1900" b="1" smtClean="0">
                <a:solidFill>
                  <a:srgbClr val="6666FF"/>
                </a:solidFill>
                <a:latin typeface="Verdana" pitchFamily="34" charset="0"/>
                <a:cs typeface="Times New Roman" pitchFamily="18" charset="0"/>
              </a:rPr>
              <a:t>rúbricas</a:t>
            </a:r>
            <a:r>
              <a:rPr lang="es-ES_tradnl" altLang="es-ES" sz="1900" b="1" smtClean="0">
                <a:solidFill>
                  <a:srgbClr val="CC0000"/>
                </a:solidFill>
                <a:latin typeface="Verdana" pitchFamily="34" charset="0"/>
                <a:cs typeface="Times New Roman" pitchFamily="18" charset="0"/>
              </a:rPr>
              <a:t> o </a:t>
            </a:r>
            <a:r>
              <a:rPr lang="es-ES_tradnl" altLang="es-ES" sz="1900" b="1" smtClean="0">
                <a:solidFill>
                  <a:srgbClr val="6666FF"/>
                </a:solidFill>
                <a:latin typeface="Verdana" pitchFamily="34" charset="0"/>
                <a:cs typeface="Times New Roman" pitchFamily="18" charset="0"/>
              </a:rPr>
              <a:t>escalas de evaluación</a:t>
            </a:r>
            <a:r>
              <a:rPr lang="es-ES_tradnl" altLang="es-ES" sz="1900" b="1" smtClean="0">
                <a:solidFill>
                  <a:srgbClr val="CC0000"/>
                </a:solidFill>
                <a:latin typeface="Verdana" pitchFamily="34" charset="0"/>
                <a:cs typeface="Times New Roman" pitchFamily="18" charset="0"/>
              </a:rPr>
              <a:t>. Estos indicadores de logro deben incluir </a:t>
            </a:r>
            <a:r>
              <a:rPr lang="es-ES_tradnl" altLang="es-ES" sz="1900" b="1" smtClean="0">
                <a:solidFill>
                  <a:srgbClr val="6666FF"/>
                </a:solidFill>
                <a:latin typeface="Verdana" pitchFamily="34" charset="0"/>
                <a:cs typeface="Times New Roman" pitchFamily="18" charset="0"/>
              </a:rPr>
              <a:t>rangos</a:t>
            </a:r>
            <a:r>
              <a:rPr lang="es-ES_tradnl" altLang="es-ES" sz="1900" b="1" smtClean="0">
                <a:solidFill>
                  <a:srgbClr val="CC0000"/>
                </a:solidFill>
                <a:latin typeface="Verdana" pitchFamily="34" charset="0"/>
                <a:cs typeface="Times New Roman" pitchFamily="18" charset="0"/>
              </a:rPr>
              <a:t> dirigidos a la evaluación de desempeños, que tengan en cuenta el principio de atención a la diversidad (artículo 7.4)</a:t>
            </a:r>
            <a:r>
              <a:rPr lang="es-ES" altLang="es-ES" sz="1400" smtClean="0">
                <a:solidFill>
                  <a:srgbClr val="000000"/>
                </a:solidFill>
                <a:latin typeface="Verdana" pitchFamily="34" charset="0"/>
              </a:rPr>
              <a:t>	</a:t>
            </a:r>
          </a:p>
          <a:p>
            <a:pPr>
              <a:spcBef>
                <a:spcPct val="50000"/>
              </a:spcBef>
              <a:defRPr/>
            </a:pPr>
            <a:r>
              <a:rPr lang="es-ES" altLang="es-ES" sz="1400" smtClean="0">
                <a:solidFill>
                  <a:srgbClr val="000000"/>
                </a:solidFill>
                <a:latin typeface="Verdana" pitchFamily="34" charset="0"/>
              </a:rPr>
              <a:t>	</a:t>
            </a:r>
            <a:r>
              <a:rPr lang="es-ES" altLang="es-ES" sz="1400" b="1" smtClean="0">
                <a:solidFill>
                  <a:srgbClr val="000000"/>
                </a:solidFill>
                <a:latin typeface="Verdana" pitchFamily="34" charset="0"/>
              </a:rPr>
              <a:t> </a:t>
            </a:r>
            <a:endParaRPr lang="es-ES" altLang="es-ES" sz="1900" b="1" smtClean="0">
              <a:solidFill>
                <a:srgbClr val="CC3300"/>
              </a:solidFill>
              <a:latin typeface="Verdana" pitchFamily="34" charset="0"/>
              <a:cs typeface="Times New Roman" pitchFamily="18" charset="0"/>
            </a:endParaRPr>
          </a:p>
          <a:p>
            <a:pPr>
              <a:spcBef>
                <a:spcPct val="50000"/>
              </a:spcBef>
              <a:defRPr/>
            </a:pPr>
            <a:endParaRPr lang="es-ES" altLang="es-ES" sz="500" b="1" smtClean="0">
              <a:solidFill>
                <a:srgbClr val="CC3300"/>
              </a:solidFill>
              <a:latin typeface="Verdana" pitchFamily="34" charset="0"/>
            </a:endParaRPr>
          </a:p>
          <a:p>
            <a:pPr>
              <a:spcBef>
                <a:spcPct val="50000"/>
              </a:spcBef>
              <a:defRPr/>
            </a:pPr>
            <a:endParaRPr lang="es-ES" altLang="es-ES" sz="500" b="1" smtClean="0">
              <a:solidFill>
                <a:srgbClr val="333399"/>
              </a:solidFill>
              <a:latin typeface="Verdana" pitchFamily="34" charset="0"/>
            </a:endParaRPr>
          </a:p>
        </p:txBody>
      </p:sp>
      <p:sp>
        <p:nvSpPr>
          <p:cNvPr id="88077"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8078" name="Text Box 14"/>
          <p:cNvSpPr txBox="1">
            <a:spLocks noChangeArrowheads="1"/>
          </p:cNvSpPr>
          <p:nvPr/>
        </p:nvSpPr>
        <p:spPr bwMode="auto">
          <a:xfrm>
            <a:off x="611188" y="1700213"/>
            <a:ext cx="8239125" cy="396875"/>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489200">
              <a:defRPr>
                <a:solidFill>
                  <a:schemeClr val="tx1"/>
                </a:solidFill>
                <a:latin typeface="Arial" pitchFamily="34" charset="0"/>
              </a:defRPr>
            </a:lvl1pPr>
            <a:lvl2pPr marL="636588" defTabSz="2489200">
              <a:defRPr>
                <a:solidFill>
                  <a:schemeClr val="tx1"/>
                </a:solidFill>
                <a:latin typeface="Arial" pitchFamily="34" charset="0"/>
              </a:defRPr>
            </a:lvl2pPr>
            <a:lvl3pPr defTabSz="2489200">
              <a:defRPr>
                <a:solidFill>
                  <a:schemeClr val="tx1"/>
                </a:solidFill>
                <a:latin typeface="Arial" pitchFamily="34" charset="0"/>
              </a:defRPr>
            </a:lvl3pPr>
            <a:lvl4pPr defTabSz="2489200">
              <a:defRPr>
                <a:solidFill>
                  <a:schemeClr val="tx1"/>
                </a:solidFill>
                <a:latin typeface="Arial" pitchFamily="34" charset="0"/>
              </a:defRPr>
            </a:lvl4pPr>
            <a:lvl5pPr defTabSz="2489200">
              <a:defRPr>
                <a:solidFill>
                  <a:schemeClr val="tx1"/>
                </a:solidFill>
                <a:latin typeface="Arial" pitchFamily="34" charset="0"/>
              </a:defRPr>
            </a:lvl5pPr>
            <a:lvl6pPr defTabSz="2489200" fontAlgn="base">
              <a:spcBef>
                <a:spcPct val="0"/>
              </a:spcBef>
              <a:spcAft>
                <a:spcPct val="0"/>
              </a:spcAft>
              <a:defRPr>
                <a:solidFill>
                  <a:schemeClr val="tx1"/>
                </a:solidFill>
                <a:latin typeface="Arial" pitchFamily="34" charset="0"/>
              </a:defRPr>
            </a:lvl6pPr>
            <a:lvl7pPr defTabSz="2489200" fontAlgn="base">
              <a:spcBef>
                <a:spcPct val="0"/>
              </a:spcBef>
              <a:spcAft>
                <a:spcPct val="0"/>
              </a:spcAft>
              <a:defRPr>
                <a:solidFill>
                  <a:schemeClr val="tx1"/>
                </a:solidFill>
                <a:latin typeface="Arial" pitchFamily="34" charset="0"/>
              </a:defRPr>
            </a:lvl7pPr>
            <a:lvl8pPr defTabSz="2489200" fontAlgn="base">
              <a:spcBef>
                <a:spcPct val="0"/>
              </a:spcBef>
              <a:spcAft>
                <a:spcPct val="0"/>
              </a:spcAft>
              <a:defRPr>
                <a:solidFill>
                  <a:schemeClr val="tx1"/>
                </a:solidFill>
                <a:latin typeface="Arial" pitchFamily="34" charset="0"/>
              </a:defRPr>
            </a:lvl8pPr>
            <a:lvl9pPr defTabSz="2489200" fontAlgn="base">
              <a:spcBef>
                <a:spcPct val="0"/>
              </a:spcBef>
              <a:spcAft>
                <a:spcPct val="0"/>
              </a:spcAft>
              <a:defRPr>
                <a:solidFill>
                  <a:schemeClr val="tx1"/>
                </a:solidFill>
                <a:latin typeface="Arial" pitchFamily="34" charset="0"/>
              </a:defRPr>
            </a:lvl9pPr>
          </a:lstStyle>
          <a:p>
            <a:pPr algn="ctr">
              <a:spcBef>
                <a:spcPct val="50000"/>
              </a:spcBef>
              <a:defRPr/>
            </a:pPr>
            <a:r>
              <a:rPr lang="es-ES_tradnl" altLang="es-ES" sz="2000" b="1" smtClean="0">
                <a:solidFill>
                  <a:srgbClr val="000099"/>
                </a:solidFill>
                <a:latin typeface="Verdana" pitchFamily="34" charset="0"/>
              </a:rPr>
              <a:t>La evaluación de las competencias clave</a:t>
            </a:r>
          </a:p>
        </p:txBody>
      </p:sp>
      <p:sp>
        <p:nvSpPr>
          <p:cNvPr id="88079" name="Line 1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88080" name="Line 16"/>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9" name="Text Box 5"/>
          <p:cNvSpPr txBox="1">
            <a:spLocks noChangeArrowheads="1"/>
          </p:cNvSpPr>
          <p:nvPr/>
        </p:nvSpPr>
        <p:spPr bwMode="auto">
          <a:xfrm>
            <a:off x="0" y="0"/>
            <a:ext cx="9144000" cy="908050"/>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a:defRPr>
                <a:solidFill>
                  <a:schemeClr val="tx1"/>
                </a:solidFill>
                <a:latin typeface="Arial" pitchFamily="34" charset="0"/>
              </a:defRPr>
            </a:lvl1pPr>
            <a:lvl2pPr marL="742950" indent="-285750" defTabSz="2489200">
              <a:defRPr>
                <a:solidFill>
                  <a:schemeClr val="tx1"/>
                </a:solidFill>
                <a:latin typeface="Arial" pitchFamily="34" charset="0"/>
              </a:defRPr>
            </a:lvl2pPr>
            <a:lvl3pPr marL="1143000" indent="-228600" defTabSz="2489200">
              <a:defRPr>
                <a:solidFill>
                  <a:schemeClr val="tx1"/>
                </a:solidFill>
                <a:latin typeface="Arial" pitchFamily="34" charset="0"/>
              </a:defRPr>
            </a:lvl3pPr>
            <a:lvl4pPr marL="1600200" indent="-228600" defTabSz="2489200">
              <a:defRPr>
                <a:solidFill>
                  <a:schemeClr val="tx1"/>
                </a:solidFill>
                <a:latin typeface="Arial" pitchFamily="34" charset="0"/>
              </a:defRPr>
            </a:lvl4pPr>
            <a:lvl5pPr marL="2057400" indent="-228600" defTabSz="2489200">
              <a:defRPr>
                <a:solidFill>
                  <a:schemeClr val="tx1"/>
                </a:solidFill>
                <a:latin typeface="Arial" pitchFamily="34" charset="0"/>
              </a:defRPr>
            </a:lvl5pPr>
            <a:lvl6pPr marL="2514600" indent="-228600" defTabSz="2489200" fontAlgn="base">
              <a:spcBef>
                <a:spcPct val="0"/>
              </a:spcBef>
              <a:spcAft>
                <a:spcPct val="0"/>
              </a:spcAft>
              <a:defRPr>
                <a:solidFill>
                  <a:schemeClr val="tx1"/>
                </a:solidFill>
                <a:latin typeface="Arial" pitchFamily="34" charset="0"/>
              </a:defRPr>
            </a:lvl6pPr>
            <a:lvl7pPr marL="2971800" indent="-228600" defTabSz="2489200" fontAlgn="base">
              <a:spcBef>
                <a:spcPct val="0"/>
              </a:spcBef>
              <a:spcAft>
                <a:spcPct val="0"/>
              </a:spcAft>
              <a:defRPr>
                <a:solidFill>
                  <a:schemeClr val="tx1"/>
                </a:solidFill>
                <a:latin typeface="Arial" pitchFamily="34" charset="0"/>
              </a:defRPr>
            </a:lvl7pPr>
            <a:lvl8pPr marL="3429000" indent="-228600" defTabSz="2489200" fontAlgn="base">
              <a:spcBef>
                <a:spcPct val="0"/>
              </a:spcBef>
              <a:spcAft>
                <a:spcPct val="0"/>
              </a:spcAft>
              <a:defRPr>
                <a:solidFill>
                  <a:schemeClr val="tx1"/>
                </a:solidFill>
                <a:latin typeface="Arial" pitchFamily="34" charset="0"/>
              </a:defRPr>
            </a:lvl8pPr>
            <a:lvl9pPr marL="3886200" indent="-228600" defTabSz="2489200" fontAlgn="base">
              <a:spcBef>
                <a:spcPct val="0"/>
              </a:spcBef>
              <a:spcAft>
                <a:spcPct val="0"/>
              </a:spcAft>
              <a:defRPr>
                <a:solidFill>
                  <a:schemeClr val="tx1"/>
                </a:solidFill>
                <a:latin typeface="Arial" pitchFamily="34" charset="0"/>
              </a:defRPr>
            </a:lvl9pPr>
          </a:lstStyle>
          <a:p>
            <a:pPr algn="just">
              <a:spcBef>
                <a:spcPct val="50000"/>
              </a:spcBef>
              <a:defRPr/>
            </a:pPr>
            <a:endParaRPr lang="es-ES" altLang="es-ES" sz="800" b="1" dirty="0" smtClean="0">
              <a:solidFill>
                <a:srgbClr val="333399"/>
              </a:solidFill>
              <a:latin typeface="Verdana" pitchFamily="34" charset="0"/>
            </a:endParaRPr>
          </a:p>
          <a:p>
            <a:pPr marL="0" algn="ctr">
              <a:spcBef>
                <a:spcPct val="50000"/>
              </a:spcBef>
              <a:defRPr/>
            </a:pPr>
            <a:r>
              <a:rPr lang="es-ES" altLang="es-ES" b="1" dirty="0" smtClean="0">
                <a:solidFill>
                  <a:srgbClr val="333399"/>
                </a:solidFill>
                <a:latin typeface="Verdana" pitchFamily="34" charset="0"/>
              </a:rPr>
              <a:t>La consideración de las competencias en el currículo</a:t>
            </a:r>
          </a:p>
          <a:p>
            <a:pPr algn="just">
              <a:spcBef>
                <a:spcPct val="50000"/>
              </a:spcBef>
              <a:defRPr/>
            </a:pPr>
            <a:endParaRPr lang="es-ES" altLang="es-ES" sz="1200" b="1" dirty="0" smtClean="0">
              <a:solidFill>
                <a:srgbClr val="333399"/>
              </a:solidFill>
              <a:latin typeface="Verdana" pitchFamily="34" charset="0"/>
            </a:endParaRPr>
          </a:p>
        </p:txBody>
      </p:sp>
    </p:spTree>
    <p:extLst>
      <p:ext uri="{BB962C8B-B14F-4D97-AF65-F5344CB8AC3E}">
        <p14:creationId xmlns:p14="http://schemas.microsoft.com/office/powerpoint/2010/main" val="1069152332"/>
      </p:ext>
    </p:extLst>
  </p:cSld>
  <p:clrMapOvr>
    <a:masterClrMapping/>
  </p:clrMapOvr>
  <p:transition spd="slow">
    <p:cover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270619" y="2204864"/>
            <a:ext cx="8713788" cy="2757678"/>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000" b="1" dirty="0">
                <a:solidFill>
                  <a:srgbClr val="333399"/>
                </a:solidFill>
                <a:latin typeface="Verdana" pitchFamily="34" charset="0"/>
                <a:cs typeface="+mn-cs"/>
              </a:rPr>
              <a:t>“Los  </a:t>
            </a:r>
            <a:r>
              <a:rPr lang="es-ES" altLang="es-ES" sz="2000" b="1" dirty="0">
                <a:solidFill>
                  <a:srgbClr val="CC3300"/>
                </a:solidFill>
                <a:latin typeface="Verdana" pitchFamily="34" charset="0"/>
                <a:cs typeface="+mn-cs"/>
              </a:rPr>
              <a:t>proyectos  educativos  </a:t>
            </a:r>
            <a:r>
              <a:rPr lang="es-ES" altLang="es-ES" sz="2000" b="1" dirty="0">
                <a:solidFill>
                  <a:srgbClr val="333399"/>
                </a:solidFill>
                <a:latin typeface="Verdana" pitchFamily="34" charset="0"/>
                <a:cs typeface="+mn-cs"/>
              </a:rPr>
              <a:t>de  los  centros  docentes  establecerán  el  </a:t>
            </a:r>
            <a:r>
              <a:rPr lang="es-ES" altLang="es-ES" sz="2000" b="1" dirty="0">
                <a:solidFill>
                  <a:srgbClr val="CC3300"/>
                </a:solidFill>
                <a:latin typeface="Verdana" pitchFamily="34" charset="0"/>
                <a:cs typeface="+mn-cs"/>
              </a:rPr>
              <a:t>sistema  de  participación  </a:t>
            </a:r>
            <a:r>
              <a:rPr lang="es-ES" altLang="es-ES" sz="2000" b="1" dirty="0">
                <a:solidFill>
                  <a:srgbClr val="333399"/>
                </a:solidFill>
                <a:latin typeface="Verdana" pitchFamily="34" charset="0"/>
                <a:cs typeface="+mn-cs"/>
              </a:rPr>
              <a:t>del </a:t>
            </a:r>
            <a:r>
              <a:rPr lang="es-ES" altLang="es-ES" sz="2000" b="1" dirty="0" smtClean="0">
                <a:solidFill>
                  <a:srgbClr val="333399"/>
                </a:solidFill>
                <a:latin typeface="Verdana" pitchFamily="34" charset="0"/>
                <a:cs typeface="+mn-cs"/>
              </a:rPr>
              <a:t>alumnado  </a:t>
            </a:r>
            <a:r>
              <a:rPr lang="es-ES" altLang="es-ES" sz="2000" b="1" dirty="0">
                <a:solidFill>
                  <a:srgbClr val="333399"/>
                </a:solidFill>
                <a:latin typeface="Verdana" pitchFamily="34" charset="0"/>
                <a:cs typeface="+mn-cs"/>
              </a:rPr>
              <a:t>y  de  sus  padres,  madres  o  personas  que  ejerzan  su  tutela  legal,  </a:t>
            </a:r>
            <a:r>
              <a:rPr lang="es-ES" altLang="es-ES" sz="2000" b="1" dirty="0">
                <a:solidFill>
                  <a:srgbClr val="CC3300"/>
                </a:solidFill>
                <a:latin typeface="Verdana" pitchFamily="34" charset="0"/>
                <a:cs typeface="+mn-cs"/>
              </a:rPr>
              <a:t>en  el  desarrollo  del  proceso  de </a:t>
            </a:r>
            <a:r>
              <a:rPr lang="es-ES" altLang="es-ES" sz="2000" b="1" dirty="0" smtClean="0">
                <a:solidFill>
                  <a:srgbClr val="CC3300"/>
                </a:solidFill>
                <a:latin typeface="Verdana" pitchFamily="34" charset="0"/>
                <a:cs typeface="+mn-cs"/>
              </a:rPr>
              <a:t>evaluación</a:t>
            </a:r>
            <a:r>
              <a:rPr lang="es-ES" altLang="es-ES" sz="2000" b="1" dirty="0" smtClean="0">
                <a:solidFill>
                  <a:srgbClr val="333399"/>
                </a:solidFill>
                <a:latin typeface="Verdana" pitchFamily="34" charset="0"/>
                <a:cs typeface="+mn-cs"/>
              </a:rPr>
              <a:t>.” </a:t>
            </a:r>
            <a:endParaRPr lang="es-ES" altLang="es-ES" sz="12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200" b="1" dirty="0" smtClean="0">
                <a:solidFill>
                  <a:srgbClr val="333399"/>
                </a:solidFill>
                <a:latin typeface="Verdana" pitchFamily="34" charset="0"/>
                <a:cs typeface="+mn-cs"/>
              </a:rPr>
              <a:t>    </a:t>
            </a:r>
          </a:p>
          <a:p>
            <a:pPr marL="85725" indent="0">
              <a:spcBef>
                <a:spcPct val="20000"/>
              </a:spcBef>
              <a:tabLst>
                <a:tab pos="447675" algn="l"/>
              </a:tabLst>
              <a:defRPr/>
            </a:pPr>
            <a:r>
              <a:rPr lang="es-ES" altLang="es-ES" sz="1400" i="1" dirty="0" smtClean="0">
                <a:solidFill>
                  <a:srgbClr val="333399"/>
                </a:solidFill>
                <a:latin typeface="Verdana" pitchFamily="34" charset="0"/>
                <a:cs typeface="+mn-cs"/>
              </a:rPr>
              <a:t>      Art. 20.1 de la Orden de 14 de julio de 2016</a:t>
            </a:r>
          </a:p>
          <a:p>
            <a:pPr marL="261937" indent="0">
              <a:spcBef>
                <a:spcPct val="20000"/>
              </a:spcBef>
              <a:defRPr/>
            </a:pPr>
            <a:r>
              <a:rPr lang="es-ES" altLang="es-ES" sz="2000" b="1" dirty="0" smtClean="0">
                <a:solidFill>
                  <a:srgbClr val="000000"/>
                </a:solidFill>
                <a:latin typeface="Verdana" pitchFamily="34" charset="0"/>
                <a:cs typeface="+mn-cs"/>
              </a:rPr>
              <a:t> </a:t>
            </a: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270669" y="1525434"/>
            <a:ext cx="8713788"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Información al alumnado y sus familias</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87280869"/>
      </p:ext>
    </p:extLst>
  </p:cSld>
  <p:clrMapOvr>
    <a:masterClrMapping/>
  </p:clrMapOvr>
  <p:transition spd="slow">
    <p:cover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290810" y="1844824"/>
            <a:ext cx="8529662" cy="3742563"/>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000" b="1" dirty="0">
                <a:solidFill>
                  <a:srgbClr val="333399"/>
                </a:solidFill>
                <a:latin typeface="Verdana" pitchFamily="34" charset="0"/>
                <a:cs typeface="+mn-cs"/>
              </a:rPr>
              <a:t>“</a:t>
            </a:r>
            <a:r>
              <a:rPr lang="es-ES" altLang="es-ES" sz="2000" b="1" dirty="0">
                <a:solidFill>
                  <a:srgbClr val="CC3300"/>
                </a:solidFill>
                <a:latin typeface="Verdana" pitchFamily="34" charset="0"/>
                <a:cs typeface="+mn-cs"/>
              </a:rPr>
              <a:t>Los  centros  docentes  harán  públicos  </a:t>
            </a:r>
            <a:r>
              <a:rPr lang="es-ES" altLang="es-ES" sz="2000" b="1" dirty="0">
                <a:solidFill>
                  <a:srgbClr val="C00000"/>
                </a:solidFill>
                <a:latin typeface="Verdana" pitchFamily="34" charset="0"/>
                <a:cs typeface="+mn-cs"/>
              </a:rPr>
              <a:t>los  criterios  y  procedimientos  de  evaluación  y  promoción </a:t>
            </a:r>
            <a:r>
              <a:rPr lang="es-ES" altLang="es-ES" sz="2000" b="1" dirty="0" smtClean="0">
                <a:solidFill>
                  <a:srgbClr val="333399"/>
                </a:solidFill>
                <a:latin typeface="Verdana" pitchFamily="34" charset="0"/>
                <a:cs typeface="+mn-cs"/>
              </a:rPr>
              <a:t>establecidos  </a:t>
            </a:r>
            <a:r>
              <a:rPr lang="es-ES" altLang="es-ES" sz="2000" b="1" dirty="0">
                <a:solidFill>
                  <a:srgbClr val="333399"/>
                </a:solidFill>
                <a:latin typeface="Verdana" pitchFamily="34" charset="0"/>
                <a:cs typeface="+mn-cs"/>
              </a:rPr>
              <a:t>en  su  proyecto  educativo  y  los  propios  de  cada  materia  que  se  aplicarán  para  la  </a:t>
            </a:r>
            <a:r>
              <a:rPr lang="es-ES" altLang="es-ES" sz="2000" b="1" dirty="0" smtClean="0">
                <a:solidFill>
                  <a:srgbClr val="333399"/>
                </a:solidFill>
                <a:latin typeface="Verdana" pitchFamily="34" charset="0"/>
                <a:cs typeface="+mn-cs"/>
              </a:rPr>
              <a:t>evaluación  </a:t>
            </a:r>
            <a:r>
              <a:rPr lang="es-ES" altLang="es-ES" sz="2000" b="1" dirty="0">
                <a:solidFill>
                  <a:srgbClr val="333399"/>
                </a:solidFill>
                <a:latin typeface="Verdana" pitchFamily="34" charset="0"/>
                <a:cs typeface="+mn-cs"/>
              </a:rPr>
              <a:t>de </a:t>
            </a:r>
            <a:r>
              <a:rPr lang="es-ES" altLang="es-ES" sz="2000" b="1" dirty="0" smtClean="0">
                <a:solidFill>
                  <a:srgbClr val="333399"/>
                </a:solidFill>
                <a:latin typeface="Verdana" pitchFamily="34" charset="0"/>
                <a:cs typeface="+mn-cs"/>
              </a:rPr>
              <a:t>los  </a:t>
            </a:r>
            <a:r>
              <a:rPr lang="es-ES" altLang="es-ES" sz="2000" b="1" dirty="0">
                <a:solidFill>
                  <a:srgbClr val="333399"/>
                </a:solidFill>
                <a:latin typeface="Verdana" pitchFamily="34" charset="0"/>
                <a:cs typeface="+mn-cs"/>
              </a:rPr>
              <a:t>aprendizajes  y  la  promoción  del  alumnado.  Asimismo</a:t>
            </a:r>
            <a:r>
              <a:rPr lang="es-ES" altLang="es-ES" sz="2000" b="1" dirty="0">
                <a:solidFill>
                  <a:srgbClr val="CC3300"/>
                </a:solidFill>
                <a:latin typeface="Verdana" pitchFamily="34" charset="0"/>
                <a:cs typeface="+mn-cs"/>
              </a:rPr>
              <a:t>,  informarán  </a:t>
            </a:r>
            <a:r>
              <a:rPr lang="es-ES" altLang="es-ES" sz="2000" b="1" dirty="0">
                <a:solidFill>
                  <a:srgbClr val="333399"/>
                </a:solidFill>
                <a:latin typeface="Verdana" pitchFamily="34" charset="0"/>
                <a:cs typeface="+mn-cs"/>
              </a:rPr>
              <a:t>sobre  los  requisitos  establecidos  en  la </a:t>
            </a:r>
            <a:r>
              <a:rPr lang="es-ES" altLang="es-ES" sz="2000" b="1" dirty="0" smtClean="0">
                <a:solidFill>
                  <a:srgbClr val="333399"/>
                </a:solidFill>
                <a:latin typeface="Verdana" pitchFamily="34" charset="0"/>
                <a:cs typeface="+mn-cs"/>
              </a:rPr>
              <a:t>normativa </a:t>
            </a:r>
            <a:r>
              <a:rPr lang="es-ES" altLang="es-ES" sz="2000" b="1" dirty="0">
                <a:solidFill>
                  <a:srgbClr val="333399"/>
                </a:solidFill>
                <a:latin typeface="Verdana" pitchFamily="34" charset="0"/>
                <a:cs typeface="+mn-cs"/>
              </a:rPr>
              <a:t>vigente para la </a:t>
            </a:r>
            <a:r>
              <a:rPr lang="es-ES" altLang="es-ES" sz="2000" b="1" dirty="0">
                <a:solidFill>
                  <a:srgbClr val="C00000"/>
                </a:solidFill>
                <a:latin typeface="Verdana" pitchFamily="34" charset="0"/>
                <a:cs typeface="+mn-cs"/>
              </a:rPr>
              <a:t>obtención de la titulación</a:t>
            </a:r>
            <a:r>
              <a:rPr lang="es-ES" altLang="es-ES" sz="2000" b="1" dirty="0">
                <a:solidFill>
                  <a:srgbClr val="333399"/>
                </a:solidFill>
                <a:latin typeface="Verdana" pitchFamily="34" charset="0"/>
                <a:cs typeface="+mn-cs"/>
              </a:rPr>
              <a:t>” </a:t>
            </a:r>
            <a:endParaRPr lang="es-ES" altLang="es-ES" sz="12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200" b="1" dirty="0" smtClean="0">
                <a:solidFill>
                  <a:srgbClr val="333399"/>
                </a:solidFill>
                <a:latin typeface="Verdana" pitchFamily="34" charset="0"/>
                <a:cs typeface="+mn-cs"/>
              </a:rPr>
              <a:t>    </a:t>
            </a:r>
          </a:p>
          <a:p>
            <a:pPr marL="85725" indent="0">
              <a:spcBef>
                <a:spcPct val="20000"/>
              </a:spcBef>
              <a:tabLst>
                <a:tab pos="447675" algn="l"/>
              </a:tabLst>
              <a:defRPr/>
            </a:pPr>
            <a:r>
              <a:rPr lang="es-ES" altLang="es-ES" sz="1400" i="1" dirty="0" smtClean="0">
                <a:solidFill>
                  <a:srgbClr val="333399"/>
                </a:solidFill>
                <a:latin typeface="Verdana" pitchFamily="34" charset="0"/>
                <a:cs typeface="+mn-cs"/>
              </a:rPr>
              <a:t>      Art. 20.2 de la Orden de 14 de julio de 2016</a:t>
            </a:r>
          </a:p>
          <a:p>
            <a:pPr marL="261937" indent="0">
              <a:spcBef>
                <a:spcPct val="20000"/>
              </a:spcBef>
              <a:defRPr/>
            </a:pPr>
            <a:r>
              <a:rPr lang="es-ES" altLang="es-ES" sz="2000" b="1" dirty="0" smtClean="0">
                <a:solidFill>
                  <a:srgbClr val="000000"/>
                </a:solidFill>
                <a:latin typeface="Verdana" pitchFamily="34" charset="0"/>
                <a:cs typeface="+mn-cs"/>
              </a:rPr>
              <a:t> </a:t>
            </a: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272182" y="1340768"/>
            <a:ext cx="8548290"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Información al alumnado y sus familias</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35930753"/>
      </p:ext>
    </p:extLst>
  </p:cSld>
  <p:clrMapOvr>
    <a:masterClrMapping/>
  </p:clrMapOvr>
  <p:transition spd="slow">
    <p:cover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252313" y="1513979"/>
            <a:ext cx="8713788" cy="4539704"/>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0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900" b="1" dirty="0" smtClean="0">
                <a:solidFill>
                  <a:srgbClr val="333399"/>
                </a:solidFill>
                <a:latin typeface="Verdana" pitchFamily="34" charset="0"/>
                <a:cs typeface="+mn-cs"/>
              </a:rPr>
              <a:t>Con </a:t>
            </a:r>
            <a:r>
              <a:rPr lang="es-ES" altLang="es-ES" sz="1900" b="1" dirty="0">
                <a:solidFill>
                  <a:srgbClr val="333399"/>
                </a:solidFill>
                <a:latin typeface="Verdana" pitchFamily="34" charset="0"/>
                <a:cs typeface="+mn-cs"/>
              </a:rPr>
              <a:t>el fin de garantizar el derecho de las familias a </a:t>
            </a:r>
            <a:r>
              <a:rPr lang="es-ES" altLang="es-ES" sz="1900" b="1" dirty="0" smtClean="0">
                <a:solidFill>
                  <a:srgbClr val="333399"/>
                </a:solidFill>
                <a:latin typeface="Verdana" pitchFamily="34" charset="0"/>
                <a:cs typeface="+mn-cs"/>
              </a:rPr>
              <a:t>participar </a:t>
            </a:r>
            <a:r>
              <a:rPr lang="es-ES" altLang="es-ES" sz="1900" b="1" dirty="0">
                <a:solidFill>
                  <a:srgbClr val="333399"/>
                </a:solidFill>
                <a:latin typeface="Verdana" pitchFamily="34" charset="0"/>
                <a:cs typeface="+mn-cs"/>
              </a:rPr>
              <a:t>en el proceso educativo de sus hijos </a:t>
            </a:r>
            <a:r>
              <a:rPr lang="es-ES" altLang="es-ES" sz="1900" b="1" dirty="0" smtClean="0">
                <a:solidFill>
                  <a:srgbClr val="333399"/>
                </a:solidFill>
                <a:latin typeface="Verdana" pitchFamily="34" charset="0"/>
                <a:cs typeface="+mn-cs"/>
              </a:rPr>
              <a:t>e  </a:t>
            </a:r>
            <a:r>
              <a:rPr lang="es-ES" altLang="es-ES" sz="1900" b="1" dirty="0">
                <a:solidFill>
                  <a:srgbClr val="333399"/>
                </a:solidFill>
                <a:latin typeface="Verdana" pitchFamily="34" charset="0"/>
                <a:cs typeface="+mn-cs"/>
              </a:rPr>
              <a:t>hijas,  </a:t>
            </a:r>
            <a:r>
              <a:rPr lang="es-ES" altLang="es-ES" sz="1900" b="1" dirty="0">
                <a:solidFill>
                  <a:srgbClr val="CC3300"/>
                </a:solidFill>
                <a:latin typeface="Verdana" pitchFamily="34" charset="0"/>
                <a:cs typeface="+mn-cs"/>
              </a:rPr>
              <a:t>los  tutores  y  tutoras,  así  como  el  resto  del </a:t>
            </a:r>
            <a:r>
              <a:rPr lang="es-ES" altLang="es-ES" sz="1900" b="1" dirty="0" smtClean="0">
                <a:solidFill>
                  <a:srgbClr val="CC3300"/>
                </a:solidFill>
                <a:latin typeface="Verdana" pitchFamily="34" charset="0"/>
                <a:cs typeface="+mn-cs"/>
              </a:rPr>
              <a:t>profesorado</a:t>
            </a:r>
            <a:r>
              <a:rPr lang="es-ES" altLang="es-ES" sz="1900" b="1" dirty="0">
                <a:solidFill>
                  <a:srgbClr val="333399"/>
                </a:solidFill>
                <a:latin typeface="Verdana" pitchFamily="34" charset="0"/>
                <a:cs typeface="+mn-cs"/>
              </a:rPr>
              <a:t>,  </a:t>
            </a:r>
            <a:r>
              <a:rPr lang="es-ES" altLang="es-ES" sz="1900" b="1" dirty="0">
                <a:solidFill>
                  <a:srgbClr val="CC3300"/>
                </a:solidFill>
                <a:latin typeface="Verdana" pitchFamily="34" charset="0"/>
                <a:cs typeface="+mn-cs"/>
              </a:rPr>
              <a:t>informarán</a:t>
            </a:r>
            <a:r>
              <a:rPr lang="es-ES" altLang="es-ES" sz="1900" b="1" dirty="0">
                <a:solidFill>
                  <a:srgbClr val="333399"/>
                </a:solidFill>
                <a:latin typeface="Verdana" pitchFamily="34" charset="0"/>
                <a:cs typeface="+mn-cs"/>
              </a:rPr>
              <a:t>  a  los  padres,  madres  o  personas </a:t>
            </a:r>
            <a:r>
              <a:rPr lang="es-ES" altLang="es-ES" sz="1900" b="1" dirty="0" smtClean="0">
                <a:solidFill>
                  <a:srgbClr val="333399"/>
                </a:solidFill>
                <a:latin typeface="Verdana" pitchFamily="34" charset="0"/>
                <a:cs typeface="+mn-cs"/>
              </a:rPr>
              <a:t>que </a:t>
            </a:r>
            <a:r>
              <a:rPr lang="es-ES" altLang="es-ES" sz="1900" b="1" dirty="0">
                <a:solidFill>
                  <a:srgbClr val="333399"/>
                </a:solidFill>
                <a:latin typeface="Verdana" pitchFamily="34" charset="0"/>
                <a:cs typeface="+mn-cs"/>
              </a:rPr>
              <a:t>ejerzan la tutela legal del alumnado sobre la </a:t>
            </a:r>
            <a:r>
              <a:rPr lang="es-ES" altLang="es-ES" sz="1900" b="1" dirty="0">
                <a:solidFill>
                  <a:srgbClr val="C00000"/>
                </a:solidFill>
                <a:latin typeface="Verdana" pitchFamily="34" charset="0"/>
                <a:cs typeface="+mn-cs"/>
              </a:rPr>
              <a:t>evolución de su aprendizaje</a:t>
            </a:r>
            <a:r>
              <a:rPr lang="es-ES" altLang="es-ES" sz="1900" b="1" dirty="0">
                <a:solidFill>
                  <a:srgbClr val="333399"/>
                </a:solidFill>
                <a:latin typeface="Verdana" pitchFamily="34" charset="0"/>
                <a:cs typeface="+mn-cs"/>
              </a:rPr>
              <a:t>. </a:t>
            </a:r>
            <a:endParaRPr lang="es-ES" altLang="es-ES" sz="19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endParaRPr lang="es-ES" altLang="es-ES" sz="16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900" b="1" dirty="0" smtClean="0">
                <a:solidFill>
                  <a:srgbClr val="CC3300"/>
                </a:solidFill>
                <a:latin typeface="Verdana" pitchFamily="34" charset="0"/>
                <a:cs typeface="+mn-cs"/>
              </a:rPr>
              <a:t>Esta </a:t>
            </a:r>
            <a:r>
              <a:rPr lang="es-ES" altLang="es-ES" sz="1900" b="1" dirty="0">
                <a:solidFill>
                  <a:srgbClr val="CC3300"/>
                </a:solidFill>
                <a:latin typeface="Verdana" pitchFamily="34" charset="0"/>
                <a:cs typeface="+mn-cs"/>
              </a:rPr>
              <a:t>información se referirá </a:t>
            </a:r>
            <a:r>
              <a:rPr lang="es-ES" altLang="es-ES" sz="1900" b="1" dirty="0">
                <a:solidFill>
                  <a:srgbClr val="333399"/>
                </a:solidFill>
                <a:latin typeface="Verdana" pitchFamily="34" charset="0"/>
                <a:cs typeface="+mn-cs"/>
              </a:rPr>
              <a:t>a los </a:t>
            </a:r>
            <a:r>
              <a:rPr lang="es-ES" altLang="es-ES" sz="1900" b="1" dirty="0" smtClean="0">
                <a:solidFill>
                  <a:srgbClr val="333399"/>
                </a:solidFill>
                <a:latin typeface="Verdana" pitchFamily="34" charset="0"/>
                <a:cs typeface="+mn-cs"/>
              </a:rPr>
              <a:t>objetivos </a:t>
            </a:r>
            <a:r>
              <a:rPr lang="es-ES" altLang="es-ES" sz="1900" b="1" dirty="0">
                <a:solidFill>
                  <a:srgbClr val="333399"/>
                </a:solidFill>
                <a:latin typeface="Verdana" pitchFamily="34" charset="0"/>
                <a:cs typeface="+mn-cs"/>
              </a:rPr>
              <a:t>establecidos en el currículo y a los progresos y dificultades detectadas en relación con cada una de las </a:t>
            </a:r>
            <a:r>
              <a:rPr lang="es-ES" altLang="es-ES" sz="1900" b="1" dirty="0" smtClean="0">
                <a:solidFill>
                  <a:srgbClr val="333399"/>
                </a:solidFill>
                <a:latin typeface="Verdana" pitchFamily="34" charset="0"/>
                <a:cs typeface="+mn-cs"/>
              </a:rPr>
              <a:t>materias</a:t>
            </a:r>
            <a:r>
              <a:rPr lang="es-ES" altLang="es-ES" sz="1900" b="1" dirty="0">
                <a:solidFill>
                  <a:srgbClr val="333399"/>
                </a:solidFill>
                <a:latin typeface="Verdana" pitchFamily="34" charset="0"/>
                <a:cs typeface="+mn-cs"/>
              </a:rPr>
              <a:t>. A tales efectos, los tutores y tutoras requerirán, en su caso, la colaboración de los restantes miembros </a:t>
            </a:r>
            <a:r>
              <a:rPr lang="es-ES" altLang="es-ES" sz="1900" b="1" dirty="0" smtClean="0">
                <a:solidFill>
                  <a:srgbClr val="333399"/>
                </a:solidFill>
                <a:latin typeface="Verdana" pitchFamily="34" charset="0"/>
                <a:cs typeface="+mn-cs"/>
              </a:rPr>
              <a:t>del </a:t>
            </a:r>
            <a:r>
              <a:rPr lang="es-ES" altLang="es-ES" sz="1900" b="1" dirty="0">
                <a:solidFill>
                  <a:srgbClr val="333399"/>
                </a:solidFill>
                <a:latin typeface="Verdana" pitchFamily="34" charset="0"/>
                <a:cs typeface="+mn-cs"/>
              </a:rPr>
              <a:t>equipo docente</a:t>
            </a:r>
            <a:r>
              <a:rPr lang="es-ES" altLang="es-ES" sz="1900" b="1" dirty="0" smtClean="0">
                <a:solidFill>
                  <a:srgbClr val="333399"/>
                </a:solidFill>
                <a:latin typeface="Verdana" pitchFamily="34" charset="0"/>
                <a:cs typeface="+mn-cs"/>
              </a:rPr>
              <a:t>. </a:t>
            </a:r>
          </a:p>
          <a:p>
            <a:pPr marL="85725" indent="0">
              <a:spcBef>
                <a:spcPct val="20000"/>
              </a:spcBef>
              <a:tabLst>
                <a:tab pos="447675" algn="l"/>
              </a:tabLst>
              <a:defRPr/>
            </a:pPr>
            <a:r>
              <a:rPr lang="es-ES" altLang="es-ES" sz="1200" b="1" dirty="0" smtClean="0">
                <a:solidFill>
                  <a:srgbClr val="333399"/>
                </a:solidFill>
                <a:latin typeface="Verdana" pitchFamily="34" charset="0"/>
                <a:cs typeface="+mn-cs"/>
              </a:rPr>
              <a:t>    </a:t>
            </a:r>
          </a:p>
          <a:p>
            <a:pPr marL="85725" indent="0">
              <a:spcBef>
                <a:spcPct val="20000"/>
              </a:spcBef>
              <a:tabLst>
                <a:tab pos="447675" algn="l"/>
              </a:tabLst>
              <a:defRPr/>
            </a:pPr>
            <a:r>
              <a:rPr lang="es-ES" altLang="es-ES" sz="1400" i="1" dirty="0" smtClean="0">
                <a:solidFill>
                  <a:srgbClr val="333399"/>
                </a:solidFill>
                <a:latin typeface="Verdana" pitchFamily="34" charset="0"/>
                <a:cs typeface="+mn-cs"/>
              </a:rPr>
              <a:t>      Art. 20.3 de la Orden de 14 de julio de 2016</a:t>
            </a:r>
          </a:p>
          <a:p>
            <a:pPr marL="85725" indent="0">
              <a:spcBef>
                <a:spcPct val="20000"/>
              </a:spcBef>
              <a:tabLst>
                <a:tab pos="447675" algn="l"/>
              </a:tabLst>
              <a:defRPr/>
            </a:pPr>
            <a:r>
              <a:rPr lang="es-ES" altLang="es-ES" sz="1000" b="1" dirty="0" smtClean="0">
                <a:solidFill>
                  <a:srgbClr val="000000"/>
                </a:solidFill>
                <a:latin typeface="Verdana" pitchFamily="34" charset="0"/>
                <a:cs typeface="+mn-cs"/>
              </a:rPr>
              <a:t> </a:t>
            </a: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215105" y="1052736"/>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Información al alumnado y sus familias</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14553543"/>
      </p:ext>
    </p:extLst>
  </p:cSld>
  <p:clrMapOvr>
    <a:masterClrMapping/>
  </p:clrMapOvr>
  <p:transition spd="slow">
    <p:cover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252313" y="1772816"/>
            <a:ext cx="8713787" cy="3742563"/>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0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000" b="1" dirty="0">
                <a:solidFill>
                  <a:srgbClr val="333399"/>
                </a:solidFill>
                <a:latin typeface="Verdana" pitchFamily="34" charset="0"/>
                <a:cs typeface="+mn-cs"/>
              </a:rPr>
              <a:t>Los  alumnos  y  alumnas  podrán  solicitar  al  profesorado  responsable  de  las  distintas  materias </a:t>
            </a:r>
            <a:r>
              <a:rPr lang="es-ES" altLang="es-ES" sz="2000" b="1" dirty="0" smtClean="0">
                <a:solidFill>
                  <a:srgbClr val="CC3300"/>
                </a:solidFill>
                <a:latin typeface="Verdana" pitchFamily="34" charset="0"/>
                <a:cs typeface="+mn-cs"/>
              </a:rPr>
              <a:t>aclaraciones </a:t>
            </a:r>
            <a:r>
              <a:rPr lang="es-ES" altLang="es-ES" sz="2000" b="1" dirty="0">
                <a:solidFill>
                  <a:srgbClr val="CC3300"/>
                </a:solidFill>
                <a:latin typeface="Verdana" pitchFamily="34" charset="0"/>
                <a:cs typeface="+mn-cs"/>
              </a:rPr>
              <a:t>acerca de la información que reciban sobre su proceso de aprendizaje y las evaluaciones que se </a:t>
            </a:r>
            <a:r>
              <a:rPr lang="es-ES" altLang="es-ES" sz="2000" b="1" dirty="0" smtClean="0">
                <a:solidFill>
                  <a:srgbClr val="CC3300"/>
                </a:solidFill>
                <a:latin typeface="Verdana" pitchFamily="34" charset="0"/>
                <a:cs typeface="+mn-cs"/>
              </a:rPr>
              <a:t>realicen</a:t>
            </a:r>
            <a:r>
              <a:rPr lang="es-ES" altLang="es-ES" sz="2000" b="1" dirty="0">
                <a:solidFill>
                  <a:srgbClr val="CC3300"/>
                </a:solidFill>
                <a:latin typeface="Verdana" pitchFamily="34" charset="0"/>
                <a:cs typeface="+mn-cs"/>
              </a:rPr>
              <a:t>,  así  como  sobre  las  calificaciones  obtenidas</a:t>
            </a:r>
            <a:r>
              <a:rPr lang="es-ES" altLang="es-ES" sz="2000" b="1" dirty="0">
                <a:solidFill>
                  <a:srgbClr val="333399"/>
                </a:solidFill>
                <a:latin typeface="Verdana" pitchFamily="34" charset="0"/>
                <a:cs typeface="+mn-cs"/>
              </a:rPr>
              <a:t>. </a:t>
            </a:r>
            <a:r>
              <a:rPr lang="es-ES" altLang="es-ES" sz="2000" b="1" dirty="0" smtClean="0">
                <a:solidFill>
                  <a:srgbClr val="333399"/>
                </a:solidFill>
                <a:latin typeface="Verdana" pitchFamily="34" charset="0"/>
                <a:cs typeface="+mn-cs"/>
              </a:rPr>
              <a:t>Dichas  </a:t>
            </a:r>
            <a:r>
              <a:rPr lang="es-ES" altLang="es-ES" sz="2000" b="1" dirty="0">
                <a:solidFill>
                  <a:srgbClr val="333399"/>
                </a:solidFill>
                <a:latin typeface="Verdana" pitchFamily="34" charset="0"/>
                <a:cs typeface="+mn-cs"/>
              </a:rPr>
              <a:t>aclaraciones  deberán  proporcionar,  entre  otros </a:t>
            </a:r>
            <a:r>
              <a:rPr lang="es-ES" altLang="es-ES" sz="2000" b="1" dirty="0" smtClean="0">
                <a:solidFill>
                  <a:srgbClr val="333399"/>
                </a:solidFill>
                <a:latin typeface="Verdana" pitchFamily="34" charset="0"/>
                <a:cs typeface="+mn-cs"/>
              </a:rPr>
              <a:t>aspectos</a:t>
            </a:r>
            <a:r>
              <a:rPr lang="es-ES" altLang="es-ES" sz="2000" b="1" dirty="0">
                <a:solidFill>
                  <a:srgbClr val="333399"/>
                </a:solidFill>
                <a:latin typeface="Verdana" pitchFamily="34" charset="0"/>
                <a:cs typeface="+mn-cs"/>
              </a:rPr>
              <a:t>, la </a:t>
            </a:r>
            <a:r>
              <a:rPr lang="es-ES" altLang="es-ES" sz="2000" b="1" dirty="0" smtClean="0">
                <a:solidFill>
                  <a:srgbClr val="333399"/>
                </a:solidFill>
                <a:latin typeface="Verdana" pitchFamily="34" charset="0"/>
                <a:cs typeface="+mn-cs"/>
              </a:rPr>
              <a:t>explicación </a:t>
            </a:r>
            <a:r>
              <a:rPr lang="es-ES" altLang="es-ES" sz="2000" b="1" dirty="0">
                <a:solidFill>
                  <a:srgbClr val="333399"/>
                </a:solidFill>
                <a:latin typeface="Verdana" pitchFamily="34" charset="0"/>
                <a:cs typeface="+mn-cs"/>
              </a:rPr>
              <a:t>razonada de las calificaciones y orientar sobre </a:t>
            </a:r>
            <a:r>
              <a:rPr lang="es-ES" altLang="es-ES" sz="2000" b="1" dirty="0" smtClean="0">
                <a:solidFill>
                  <a:srgbClr val="333399"/>
                </a:solidFill>
                <a:latin typeface="Verdana" pitchFamily="34" charset="0"/>
                <a:cs typeface="+mn-cs"/>
              </a:rPr>
              <a:t>posibilidades </a:t>
            </a:r>
            <a:r>
              <a:rPr lang="es-ES" altLang="es-ES" sz="2000" b="1" dirty="0">
                <a:solidFill>
                  <a:srgbClr val="333399"/>
                </a:solidFill>
                <a:latin typeface="Verdana" pitchFamily="34" charset="0"/>
                <a:cs typeface="+mn-cs"/>
              </a:rPr>
              <a:t>de mejora de los resultados </a:t>
            </a:r>
            <a:r>
              <a:rPr lang="es-ES" altLang="es-ES" sz="2000" b="1" dirty="0" smtClean="0">
                <a:solidFill>
                  <a:srgbClr val="333399"/>
                </a:solidFill>
                <a:latin typeface="Verdana" pitchFamily="34" charset="0"/>
                <a:cs typeface="+mn-cs"/>
              </a:rPr>
              <a:t>obtenidos. </a:t>
            </a:r>
          </a:p>
          <a:p>
            <a:pPr marL="85725" indent="0">
              <a:spcBef>
                <a:spcPct val="20000"/>
              </a:spcBef>
              <a:tabLst>
                <a:tab pos="447675" algn="l"/>
              </a:tabLst>
              <a:defRPr/>
            </a:pPr>
            <a:r>
              <a:rPr lang="es-ES" altLang="es-ES" sz="1200" b="1" dirty="0" smtClean="0">
                <a:solidFill>
                  <a:srgbClr val="333399"/>
                </a:solidFill>
                <a:latin typeface="Verdana" pitchFamily="34" charset="0"/>
                <a:cs typeface="+mn-cs"/>
              </a:rPr>
              <a:t>    </a:t>
            </a:r>
          </a:p>
          <a:p>
            <a:pPr marL="85725" indent="0">
              <a:spcBef>
                <a:spcPct val="20000"/>
              </a:spcBef>
              <a:tabLst>
                <a:tab pos="447675" algn="l"/>
              </a:tabLst>
              <a:defRPr/>
            </a:pPr>
            <a:r>
              <a:rPr lang="es-ES" altLang="es-ES" sz="1400" i="1" dirty="0" smtClean="0">
                <a:solidFill>
                  <a:srgbClr val="333399"/>
                </a:solidFill>
                <a:latin typeface="Verdana" pitchFamily="34" charset="0"/>
                <a:cs typeface="+mn-cs"/>
              </a:rPr>
              <a:t>      Art. 20.4 de la Orden de 14 de julio de 2016</a:t>
            </a:r>
          </a:p>
          <a:p>
            <a:pPr marL="85725" indent="0">
              <a:spcBef>
                <a:spcPct val="20000"/>
              </a:spcBef>
              <a:tabLst>
                <a:tab pos="447675" algn="l"/>
              </a:tabLst>
              <a:defRPr/>
            </a:pPr>
            <a:r>
              <a:rPr lang="es-ES" altLang="es-ES" sz="1000" b="1" dirty="0" smtClean="0">
                <a:solidFill>
                  <a:srgbClr val="000000"/>
                </a:solidFill>
                <a:latin typeface="Verdana" pitchFamily="34" charset="0"/>
                <a:cs typeface="+mn-cs"/>
              </a:rPr>
              <a:t> </a:t>
            </a: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215105" y="1223338"/>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Información al alumnado y sus familias</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7253381"/>
      </p:ext>
    </p:extLst>
  </p:cSld>
  <p:clrMapOvr>
    <a:masterClrMapping/>
  </p:clrMapOvr>
  <p:transition spd="slow">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1507"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1508"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21509"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1510"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21511"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5608" name="Text Box 5"/>
          <p:cNvSpPr txBox="1">
            <a:spLocks noChangeArrowheads="1"/>
          </p:cNvSpPr>
          <p:nvPr/>
        </p:nvSpPr>
        <p:spPr bwMode="auto">
          <a:xfrm>
            <a:off x="0" y="0"/>
            <a:ext cx="9144000" cy="1054135"/>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marL="0" algn="ctr" eaLnBrk="1" hangingPunct="1">
              <a:spcBef>
                <a:spcPct val="50000"/>
              </a:spcBef>
              <a:buFontTx/>
              <a:buNone/>
              <a:defRPr/>
            </a:pPr>
            <a:endParaRPr lang="es-ES" altLang="es-ES" sz="500" b="1" dirty="0" smtClean="0">
              <a:solidFill>
                <a:srgbClr val="333399"/>
              </a:solidFill>
              <a:latin typeface="Verdana" pitchFamily="34" charset="0"/>
            </a:endParaRPr>
          </a:p>
          <a:p>
            <a:pPr marL="0" algn="ctr" eaLnBrk="1" hangingPunct="1">
              <a:spcBef>
                <a:spcPct val="50000"/>
              </a:spcBef>
              <a:buFontTx/>
              <a:buNone/>
              <a:defRPr/>
            </a:pPr>
            <a:r>
              <a:rPr lang="es-ES" altLang="es-ES" sz="2000" b="1" dirty="0" smtClean="0">
                <a:solidFill>
                  <a:srgbClr val="333399"/>
                </a:solidFill>
                <a:latin typeface="Verdana" pitchFamily="34" charset="0"/>
              </a:rPr>
              <a:t>El marco de la evaluación                                                                             De las enseñanzas mínimas al currículo básico</a:t>
            </a:r>
          </a:p>
          <a:p>
            <a:pPr algn="just" eaLnBrk="1" hangingPunct="1">
              <a:spcBef>
                <a:spcPct val="50000"/>
              </a:spcBef>
              <a:buFontTx/>
              <a:buNone/>
              <a:defRPr/>
            </a:pPr>
            <a:endParaRPr lang="es-ES" altLang="es-ES" sz="500" b="1" dirty="0" smtClean="0">
              <a:solidFill>
                <a:srgbClr val="333399"/>
              </a:solidFill>
              <a:latin typeface="Verdana" pitchFamily="34" charset="0"/>
            </a:endParaRPr>
          </a:p>
        </p:txBody>
      </p:sp>
      <p:sp>
        <p:nvSpPr>
          <p:cNvPr id="21513"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1514"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21515"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1516" name="Text Box 9"/>
          <p:cNvSpPr txBox="1">
            <a:spLocks noChangeArrowheads="1"/>
          </p:cNvSpPr>
          <p:nvPr/>
        </p:nvSpPr>
        <p:spPr bwMode="auto">
          <a:xfrm>
            <a:off x="250825" y="1196975"/>
            <a:ext cx="4392613" cy="885825"/>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85738" defTabSz="2489200" eaLnBrk="0" hangingPunct="0">
              <a:spcBef>
                <a:spcPct val="20000"/>
              </a:spcBef>
              <a:buChar char="•"/>
              <a:tabLst>
                <a:tab pos="185738" algn="l"/>
              </a:tabLst>
              <a:defRPr sz="1400">
                <a:solidFill>
                  <a:schemeClr val="tx1"/>
                </a:solidFill>
                <a:latin typeface="Arial" pitchFamily="34" charset="0"/>
              </a:defRPr>
            </a:lvl1pPr>
            <a:lvl2pPr marL="1277938" indent="-285750" defTabSz="2489200" eaLnBrk="0" hangingPunct="0">
              <a:spcBef>
                <a:spcPct val="20000"/>
              </a:spcBef>
              <a:buChar char="–"/>
              <a:tabLst>
                <a:tab pos="185738" algn="l"/>
              </a:tabLst>
              <a:defRPr sz="1400">
                <a:solidFill>
                  <a:schemeClr val="tx1"/>
                </a:solidFill>
                <a:latin typeface="Arial" pitchFamily="34" charset="0"/>
              </a:defRPr>
            </a:lvl2pPr>
            <a:lvl3pPr marL="1685925" indent="-228600" defTabSz="2489200" eaLnBrk="0" hangingPunct="0">
              <a:spcBef>
                <a:spcPct val="20000"/>
              </a:spcBef>
              <a:buChar char="•"/>
              <a:tabLst>
                <a:tab pos="185738" algn="l"/>
              </a:tabLst>
              <a:defRPr sz="1400">
                <a:solidFill>
                  <a:schemeClr val="tx1"/>
                </a:solidFill>
                <a:latin typeface="Arial" pitchFamily="34" charset="0"/>
              </a:defRPr>
            </a:lvl3pPr>
            <a:lvl4pPr marL="2093913" indent="-228600" defTabSz="2489200" eaLnBrk="0" hangingPunct="0">
              <a:spcBef>
                <a:spcPct val="20000"/>
              </a:spcBef>
              <a:buChar char="–"/>
              <a:tabLst>
                <a:tab pos="185738" algn="l"/>
              </a:tabLst>
              <a:defRPr sz="1400">
                <a:solidFill>
                  <a:schemeClr val="tx1"/>
                </a:solidFill>
                <a:latin typeface="Arial" pitchFamily="34" charset="0"/>
              </a:defRPr>
            </a:lvl4pPr>
            <a:lvl5pPr marL="2501900" indent="-228600" defTabSz="2489200" eaLnBrk="0" hangingPunct="0">
              <a:spcBef>
                <a:spcPct val="20000"/>
              </a:spcBef>
              <a:buChar char="»"/>
              <a:tabLst>
                <a:tab pos="185738" algn="l"/>
              </a:tabLst>
              <a:defRPr sz="1400">
                <a:solidFill>
                  <a:schemeClr val="tx1"/>
                </a:solidFill>
                <a:latin typeface="Arial" pitchFamily="34" charset="0"/>
              </a:defRPr>
            </a:lvl5pPr>
            <a:lvl6pPr marL="2959100" indent="-228600" defTabSz="2489200" eaLnBrk="0" fontAlgn="base" hangingPunct="0">
              <a:spcBef>
                <a:spcPct val="20000"/>
              </a:spcBef>
              <a:spcAft>
                <a:spcPct val="0"/>
              </a:spcAft>
              <a:buChar char="»"/>
              <a:tabLst>
                <a:tab pos="185738" algn="l"/>
              </a:tabLst>
              <a:defRPr sz="1400">
                <a:solidFill>
                  <a:schemeClr val="tx1"/>
                </a:solidFill>
                <a:latin typeface="Arial" pitchFamily="34" charset="0"/>
              </a:defRPr>
            </a:lvl6pPr>
            <a:lvl7pPr marL="3416300" indent="-228600" defTabSz="2489200" eaLnBrk="0" fontAlgn="base" hangingPunct="0">
              <a:spcBef>
                <a:spcPct val="20000"/>
              </a:spcBef>
              <a:spcAft>
                <a:spcPct val="0"/>
              </a:spcAft>
              <a:buChar char="»"/>
              <a:tabLst>
                <a:tab pos="185738" algn="l"/>
              </a:tabLst>
              <a:defRPr sz="1400">
                <a:solidFill>
                  <a:schemeClr val="tx1"/>
                </a:solidFill>
                <a:latin typeface="Arial" pitchFamily="34" charset="0"/>
              </a:defRPr>
            </a:lvl7pPr>
            <a:lvl8pPr marL="3873500" indent="-228600" defTabSz="2489200" eaLnBrk="0" fontAlgn="base" hangingPunct="0">
              <a:spcBef>
                <a:spcPct val="20000"/>
              </a:spcBef>
              <a:spcAft>
                <a:spcPct val="0"/>
              </a:spcAft>
              <a:buChar char="»"/>
              <a:tabLst>
                <a:tab pos="185738" algn="l"/>
              </a:tabLst>
              <a:defRPr sz="1400">
                <a:solidFill>
                  <a:schemeClr val="tx1"/>
                </a:solidFill>
                <a:latin typeface="Arial" pitchFamily="34" charset="0"/>
              </a:defRPr>
            </a:lvl8pPr>
            <a:lvl9pPr marL="4330700" indent="-228600" defTabSz="2489200" eaLnBrk="0" fontAlgn="base" hangingPunct="0">
              <a:spcBef>
                <a:spcPct val="20000"/>
              </a:spcBef>
              <a:spcAft>
                <a:spcPct val="0"/>
              </a:spcAft>
              <a:buChar char="»"/>
              <a:tabLst>
                <a:tab pos="185738" algn="l"/>
              </a:tabLst>
              <a:defRPr sz="1400">
                <a:solidFill>
                  <a:schemeClr val="tx1"/>
                </a:solidFill>
                <a:latin typeface="Arial" pitchFamily="34" charset="0"/>
              </a:defRPr>
            </a:lvl9pPr>
          </a:lstStyle>
          <a:p>
            <a:pPr eaLnBrk="1" hangingPunct="1">
              <a:spcBef>
                <a:spcPct val="50000"/>
              </a:spcBef>
              <a:buFontTx/>
              <a:buNone/>
            </a:pPr>
            <a:endParaRPr lang="es-ES" altLang="es-ES" sz="800" b="1">
              <a:solidFill>
                <a:srgbClr val="CC3300"/>
              </a:solidFill>
              <a:latin typeface="Verdana" pitchFamily="34" charset="0"/>
            </a:endParaRPr>
          </a:p>
          <a:p>
            <a:pPr eaLnBrk="1" hangingPunct="1">
              <a:buFontTx/>
              <a:buNone/>
            </a:pPr>
            <a:r>
              <a:rPr lang="es-ES" altLang="es-ES" sz="2400" b="1">
                <a:solidFill>
                  <a:srgbClr val="CC0000"/>
                </a:solidFill>
                <a:latin typeface="Verdana" pitchFamily="34" charset="0"/>
              </a:rPr>
              <a:t>Enseñanzas Mínimas </a:t>
            </a:r>
          </a:p>
          <a:p>
            <a:pPr eaLnBrk="1" hangingPunct="1">
              <a:lnSpc>
                <a:spcPct val="140000"/>
              </a:lnSpc>
              <a:spcBef>
                <a:spcPct val="50000"/>
              </a:spcBef>
              <a:buFontTx/>
              <a:buNone/>
            </a:pPr>
            <a:endParaRPr lang="es-ES" altLang="es-ES" sz="800" b="1">
              <a:solidFill>
                <a:srgbClr val="CC0000"/>
              </a:solidFill>
              <a:latin typeface="Verdana" pitchFamily="34" charset="0"/>
            </a:endParaRPr>
          </a:p>
        </p:txBody>
      </p:sp>
      <p:sp>
        <p:nvSpPr>
          <p:cNvPr id="21517"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1518" name="Text Box 9"/>
          <p:cNvSpPr txBox="1">
            <a:spLocks noChangeArrowheads="1"/>
          </p:cNvSpPr>
          <p:nvPr/>
        </p:nvSpPr>
        <p:spPr bwMode="auto">
          <a:xfrm>
            <a:off x="5508104" y="1196975"/>
            <a:ext cx="3456509" cy="874713"/>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184150" indent="1588" defTabSz="2489200" eaLnBrk="0" hangingPunct="0">
              <a:spcBef>
                <a:spcPct val="20000"/>
              </a:spcBef>
              <a:buChar char="•"/>
              <a:tabLst>
                <a:tab pos="185738" algn="l"/>
              </a:tabLst>
              <a:defRPr sz="1400">
                <a:solidFill>
                  <a:schemeClr val="tx1"/>
                </a:solidFill>
                <a:latin typeface="Arial" pitchFamily="34" charset="0"/>
              </a:defRPr>
            </a:lvl1pPr>
            <a:lvl2pPr marL="1277938" indent="-285750" defTabSz="2489200" eaLnBrk="0" hangingPunct="0">
              <a:spcBef>
                <a:spcPct val="20000"/>
              </a:spcBef>
              <a:buChar char="–"/>
              <a:tabLst>
                <a:tab pos="185738" algn="l"/>
              </a:tabLst>
              <a:defRPr sz="1400">
                <a:solidFill>
                  <a:schemeClr val="tx1"/>
                </a:solidFill>
                <a:latin typeface="Arial" pitchFamily="34" charset="0"/>
              </a:defRPr>
            </a:lvl2pPr>
            <a:lvl3pPr marL="1685925" indent="-228600" defTabSz="2489200" eaLnBrk="0" hangingPunct="0">
              <a:spcBef>
                <a:spcPct val="20000"/>
              </a:spcBef>
              <a:buChar char="•"/>
              <a:tabLst>
                <a:tab pos="185738" algn="l"/>
              </a:tabLst>
              <a:defRPr sz="1400">
                <a:solidFill>
                  <a:schemeClr val="tx1"/>
                </a:solidFill>
                <a:latin typeface="Arial" pitchFamily="34" charset="0"/>
              </a:defRPr>
            </a:lvl3pPr>
            <a:lvl4pPr marL="2093913" indent="-228600" defTabSz="2489200" eaLnBrk="0" hangingPunct="0">
              <a:spcBef>
                <a:spcPct val="20000"/>
              </a:spcBef>
              <a:buChar char="–"/>
              <a:tabLst>
                <a:tab pos="185738" algn="l"/>
              </a:tabLst>
              <a:defRPr sz="1400">
                <a:solidFill>
                  <a:schemeClr val="tx1"/>
                </a:solidFill>
                <a:latin typeface="Arial" pitchFamily="34" charset="0"/>
              </a:defRPr>
            </a:lvl4pPr>
            <a:lvl5pPr marL="2501900" indent="-228600" defTabSz="2489200" eaLnBrk="0" hangingPunct="0">
              <a:spcBef>
                <a:spcPct val="20000"/>
              </a:spcBef>
              <a:buChar char="»"/>
              <a:tabLst>
                <a:tab pos="185738" algn="l"/>
              </a:tabLst>
              <a:defRPr sz="1400">
                <a:solidFill>
                  <a:schemeClr val="tx1"/>
                </a:solidFill>
                <a:latin typeface="Arial" pitchFamily="34" charset="0"/>
              </a:defRPr>
            </a:lvl5pPr>
            <a:lvl6pPr marL="2959100" indent="-228600" defTabSz="2489200" eaLnBrk="0" fontAlgn="base" hangingPunct="0">
              <a:spcBef>
                <a:spcPct val="20000"/>
              </a:spcBef>
              <a:spcAft>
                <a:spcPct val="0"/>
              </a:spcAft>
              <a:buChar char="»"/>
              <a:tabLst>
                <a:tab pos="185738" algn="l"/>
              </a:tabLst>
              <a:defRPr sz="1400">
                <a:solidFill>
                  <a:schemeClr val="tx1"/>
                </a:solidFill>
                <a:latin typeface="Arial" pitchFamily="34" charset="0"/>
              </a:defRPr>
            </a:lvl6pPr>
            <a:lvl7pPr marL="3416300" indent="-228600" defTabSz="2489200" eaLnBrk="0" fontAlgn="base" hangingPunct="0">
              <a:spcBef>
                <a:spcPct val="20000"/>
              </a:spcBef>
              <a:spcAft>
                <a:spcPct val="0"/>
              </a:spcAft>
              <a:buChar char="»"/>
              <a:tabLst>
                <a:tab pos="185738" algn="l"/>
              </a:tabLst>
              <a:defRPr sz="1400">
                <a:solidFill>
                  <a:schemeClr val="tx1"/>
                </a:solidFill>
                <a:latin typeface="Arial" pitchFamily="34" charset="0"/>
              </a:defRPr>
            </a:lvl7pPr>
            <a:lvl8pPr marL="3873500" indent="-228600" defTabSz="2489200" eaLnBrk="0" fontAlgn="base" hangingPunct="0">
              <a:spcBef>
                <a:spcPct val="20000"/>
              </a:spcBef>
              <a:spcAft>
                <a:spcPct val="0"/>
              </a:spcAft>
              <a:buChar char="»"/>
              <a:tabLst>
                <a:tab pos="185738" algn="l"/>
              </a:tabLst>
              <a:defRPr sz="1400">
                <a:solidFill>
                  <a:schemeClr val="tx1"/>
                </a:solidFill>
                <a:latin typeface="Arial" pitchFamily="34" charset="0"/>
              </a:defRPr>
            </a:lvl8pPr>
            <a:lvl9pPr marL="4330700" indent="-228600" defTabSz="2489200" eaLnBrk="0" fontAlgn="base" hangingPunct="0">
              <a:spcBef>
                <a:spcPct val="20000"/>
              </a:spcBef>
              <a:spcAft>
                <a:spcPct val="0"/>
              </a:spcAft>
              <a:buChar char="»"/>
              <a:tabLst>
                <a:tab pos="185738" algn="l"/>
              </a:tabLst>
              <a:defRPr sz="1400">
                <a:solidFill>
                  <a:schemeClr val="tx1"/>
                </a:solidFill>
                <a:latin typeface="Arial" pitchFamily="34" charset="0"/>
              </a:defRPr>
            </a:lvl9pPr>
          </a:lstStyle>
          <a:p>
            <a:pPr eaLnBrk="1" hangingPunct="1">
              <a:spcBef>
                <a:spcPct val="50000"/>
              </a:spcBef>
              <a:buFontTx/>
              <a:buNone/>
            </a:pPr>
            <a:r>
              <a:rPr lang="es-ES" altLang="es-ES" sz="2400" b="1">
                <a:solidFill>
                  <a:srgbClr val="FF3300"/>
                </a:solidFill>
                <a:latin typeface="Verdana" pitchFamily="34" charset="0"/>
              </a:rPr>
              <a:t> </a:t>
            </a:r>
            <a:r>
              <a:rPr lang="es-ES" altLang="es-ES" sz="2400" b="1">
                <a:solidFill>
                  <a:srgbClr val="CC0000"/>
                </a:solidFill>
                <a:latin typeface="Verdana" pitchFamily="34" charset="0"/>
              </a:rPr>
              <a:t>Currículo Básico</a:t>
            </a:r>
            <a:r>
              <a:rPr lang="es-ES" altLang="es-ES" sz="3600" b="1">
                <a:solidFill>
                  <a:srgbClr val="000000"/>
                </a:solidFill>
                <a:latin typeface="Verdana" pitchFamily="34" charset="0"/>
              </a:rPr>
              <a:t> </a:t>
            </a:r>
          </a:p>
          <a:p>
            <a:pPr eaLnBrk="1" hangingPunct="1">
              <a:lnSpc>
                <a:spcPct val="140000"/>
              </a:lnSpc>
              <a:spcBef>
                <a:spcPct val="50000"/>
              </a:spcBef>
              <a:buFontTx/>
              <a:buNone/>
            </a:pPr>
            <a:endParaRPr lang="es-ES" altLang="es-ES" sz="800" b="1">
              <a:solidFill>
                <a:srgbClr val="333399"/>
              </a:solidFill>
              <a:latin typeface="Verdana" pitchFamily="34" charset="0"/>
            </a:endParaRPr>
          </a:p>
        </p:txBody>
      </p:sp>
      <p:sp>
        <p:nvSpPr>
          <p:cNvPr id="21519" name="Line 1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1520" name="Line 16"/>
          <p:cNvSpPr>
            <a:spLocks noChangeShapeType="1"/>
          </p:cNvSpPr>
          <p:nvPr/>
        </p:nvSpPr>
        <p:spPr bwMode="auto">
          <a:xfrm>
            <a:off x="4643438" y="1628776"/>
            <a:ext cx="864666" cy="11112"/>
          </a:xfrm>
          <a:prstGeom prst="line">
            <a:avLst/>
          </a:prstGeom>
          <a:noFill/>
          <a:ln w="127000">
            <a:solidFill>
              <a:srgbClr val="FF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solidFill>
                <a:srgbClr val="000000"/>
              </a:solidFill>
            </a:endParaRPr>
          </a:p>
        </p:txBody>
      </p:sp>
      <p:sp>
        <p:nvSpPr>
          <p:cNvPr id="21521" name="Line 1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1522" name="Line 18"/>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1523" name="Text Box 20"/>
          <p:cNvSpPr txBox="1">
            <a:spLocks noChangeArrowheads="1"/>
          </p:cNvSpPr>
          <p:nvPr/>
        </p:nvSpPr>
        <p:spPr bwMode="auto">
          <a:xfrm>
            <a:off x="250825" y="2205038"/>
            <a:ext cx="4392613" cy="3846512"/>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Blip>
                <a:blip r:embed="rId2"/>
              </a:buBlip>
            </a:pPr>
            <a:endParaRPr lang="es-ES_tradnl" altLang="es-ES" sz="800" b="1">
              <a:solidFill>
                <a:srgbClr val="000000"/>
              </a:solidFill>
              <a:latin typeface="Verdana" pitchFamily="34" charset="0"/>
            </a:endParaRPr>
          </a:p>
          <a:p>
            <a:pPr eaLnBrk="1" hangingPunct="1">
              <a:spcBef>
                <a:spcPct val="0"/>
              </a:spcBef>
              <a:buFontTx/>
              <a:buBlip>
                <a:blip r:embed="rId2"/>
              </a:buBlip>
            </a:pPr>
            <a:endParaRPr lang="es-ES_tradnl" altLang="es-ES" sz="800" b="1">
              <a:solidFill>
                <a:srgbClr val="000000"/>
              </a:solidFill>
              <a:latin typeface="Verdana" pitchFamily="34" charset="0"/>
            </a:endParaRPr>
          </a:p>
          <a:p>
            <a:pPr eaLnBrk="1" hangingPunct="1">
              <a:spcBef>
                <a:spcPct val="0"/>
              </a:spcBef>
              <a:buFontTx/>
              <a:buBlip>
                <a:blip r:embed="rId2"/>
              </a:buBlip>
            </a:pPr>
            <a:r>
              <a:rPr lang="es-ES_tradnl" altLang="es-ES" sz="1700" b="1">
                <a:solidFill>
                  <a:srgbClr val="333399"/>
                </a:solidFill>
                <a:latin typeface="Verdana" pitchFamily="34" charset="0"/>
              </a:rPr>
              <a:t>Aspectos básicos del currículo, con respecto a cada uno de sus elementos, establecidos por el Gobierno.</a:t>
            </a:r>
          </a:p>
          <a:p>
            <a:pPr eaLnBrk="1" hangingPunct="1">
              <a:spcBef>
                <a:spcPct val="0"/>
              </a:spcBef>
              <a:buFontTx/>
              <a:buBlip>
                <a:blip r:embed="rId2"/>
              </a:buBlip>
            </a:pPr>
            <a:endParaRPr lang="es-ES_tradnl" altLang="es-ES" sz="1200" b="1">
              <a:solidFill>
                <a:srgbClr val="333399"/>
              </a:solidFill>
              <a:latin typeface="Verdana" pitchFamily="34" charset="0"/>
            </a:endParaRPr>
          </a:p>
          <a:p>
            <a:pPr eaLnBrk="1" hangingPunct="1">
              <a:spcBef>
                <a:spcPct val="0"/>
              </a:spcBef>
              <a:buFontTx/>
              <a:buBlip>
                <a:blip r:embed="rId2"/>
              </a:buBlip>
            </a:pPr>
            <a:r>
              <a:rPr lang="es-ES_tradnl" altLang="es-ES" sz="1700" b="1">
                <a:solidFill>
                  <a:srgbClr val="333399"/>
                </a:solidFill>
                <a:latin typeface="Verdana" pitchFamily="34" charset="0"/>
              </a:rPr>
              <a:t>Las Administraciones determinan el currículo de las enseñanzas, del que forman parte las enseñanzas mínimas.</a:t>
            </a:r>
          </a:p>
          <a:p>
            <a:pPr eaLnBrk="1" hangingPunct="1">
              <a:spcBef>
                <a:spcPct val="0"/>
              </a:spcBef>
              <a:buFontTx/>
              <a:buNone/>
            </a:pPr>
            <a:endParaRPr lang="es-ES_tradnl" altLang="es-ES" sz="1700" b="1">
              <a:solidFill>
                <a:srgbClr val="333399"/>
              </a:solidFill>
              <a:latin typeface="Verdana" pitchFamily="34" charset="0"/>
            </a:endParaRPr>
          </a:p>
          <a:p>
            <a:pPr eaLnBrk="1" hangingPunct="1">
              <a:spcBef>
                <a:spcPct val="0"/>
              </a:spcBef>
              <a:buFontTx/>
              <a:buBlip>
                <a:blip r:embed="rId2"/>
              </a:buBlip>
            </a:pPr>
            <a:r>
              <a:rPr lang="es-ES_tradnl" altLang="es-ES" sz="1700" b="1">
                <a:solidFill>
                  <a:srgbClr val="333399"/>
                </a:solidFill>
                <a:latin typeface="Verdana" pitchFamily="34" charset="0"/>
              </a:rPr>
              <a:t>Los centros docentes desarrollan y completan el currículo.</a:t>
            </a:r>
          </a:p>
          <a:p>
            <a:pPr eaLnBrk="1" hangingPunct="1">
              <a:spcBef>
                <a:spcPct val="50000"/>
              </a:spcBef>
              <a:buFontTx/>
              <a:buNone/>
            </a:pPr>
            <a:endParaRPr lang="es-ES_tradnl" altLang="es-ES" sz="800">
              <a:solidFill>
                <a:srgbClr val="333399"/>
              </a:solidFill>
            </a:endParaRPr>
          </a:p>
        </p:txBody>
      </p:sp>
      <p:sp>
        <p:nvSpPr>
          <p:cNvPr id="21524" name="Text Box 21"/>
          <p:cNvSpPr txBox="1">
            <a:spLocks noChangeArrowheads="1"/>
          </p:cNvSpPr>
          <p:nvPr/>
        </p:nvSpPr>
        <p:spPr bwMode="auto">
          <a:xfrm>
            <a:off x="5508104" y="2205038"/>
            <a:ext cx="3456509" cy="3801041"/>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1938" indent="-261938"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50000"/>
              </a:spcBef>
              <a:buFontTx/>
              <a:buBlip>
                <a:blip r:embed="rId2"/>
              </a:buBlip>
            </a:pPr>
            <a:endParaRPr lang="es-ES_tradnl" altLang="es-ES" sz="800" b="1" dirty="0">
              <a:solidFill>
                <a:srgbClr val="000000"/>
              </a:solidFill>
              <a:latin typeface="Verdana" pitchFamily="34" charset="0"/>
            </a:endParaRPr>
          </a:p>
          <a:p>
            <a:pPr eaLnBrk="1" hangingPunct="1">
              <a:spcBef>
                <a:spcPct val="50000"/>
              </a:spcBef>
              <a:buFontTx/>
              <a:buBlip>
                <a:blip r:embed="rId2"/>
              </a:buBlip>
            </a:pPr>
            <a:r>
              <a:rPr lang="es-ES_tradnl" altLang="es-ES" sz="1700" b="1" dirty="0">
                <a:solidFill>
                  <a:srgbClr val="333399"/>
                </a:solidFill>
                <a:latin typeface="Verdana" pitchFamily="34" charset="0"/>
              </a:rPr>
              <a:t>Corresponde al Gobierno el diseño del currículo básico de la etapa.</a:t>
            </a:r>
          </a:p>
          <a:p>
            <a:pPr eaLnBrk="1" hangingPunct="1">
              <a:spcBef>
                <a:spcPct val="50000"/>
              </a:spcBef>
              <a:buFontTx/>
              <a:buBlip>
                <a:blip r:embed="rId2"/>
              </a:buBlip>
            </a:pPr>
            <a:r>
              <a:rPr lang="es-ES_tradnl" altLang="es-ES" sz="1700" b="1" dirty="0">
                <a:solidFill>
                  <a:srgbClr val="333399"/>
                </a:solidFill>
                <a:latin typeface="Verdana" pitchFamily="34" charset="0"/>
              </a:rPr>
              <a:t>Distribución de competencias entre las distintas Administraciones educativas y los </a:t>
            </a:r>
            <a:r>
              <a:rPr lang="es-ES_tradnl" altLang="es-ES" sz="1700" b="1" dirty="0" smtClean="0">
                <a:solidFill>
                  <a:srgbClr val="333399"/>
                </a:solidFill>
                <a:latin typeface="Verdana" pitchFamily="34" charset="0"/>
              </a:rPr>
              <a:t>centros </a:t>
            </a:r>
            <a:r>
              <a:rPr lang="es-ES_tradnl" altLang="es-ES" sz="1700" b="1" dirty="0">
                <a:solidFill>
                  <a:srgbClr val="333399"/>
                </a:solidFill>
                <a:latin typeface="Verdana" pitchFamily="34" charset="0"/>
              </a:rPr>
              <a:t>en función de los bloques de </a:t>
            </a:r>
            <a:r>
              <a:rPr lang="es-ES_tradnl" altLang="es-ES" sz="1700" b="1" dirty="0" smtClean="0">
                <a:solidFill>
                  <a:srgbClr val="333399"/>
                </a:solidFill>
                <a:latin typeface="Verdana" pitchFamily="34" charset="0"/>
              </a:rPr>
              <a:t>asignaturas y los elementos del currículo.</a:t>
            </a:r>
            <a:endParaRPr lang="es-ES_tradnl" altLang="es-ES" sz="1700" b="1" dirty="0">
              <a:solidFill>
                <a:srgbClr val="333399"/>
              </a:solidFill>
              <a:latin typeface="Verdana" pitchFamily="34" charset="0"/>
            </a:endParaRPr>
          </a:p>
          <a:p>
            <a:pPr eaLnBrk="1" hangingPunct="1">
              <a:spcBef>
                <a:spcPct val="50000"/>
              </a:spcBef>
              <a:buFontTx/>
              <a:buBlip>
                <a:blip r:embed="rId2"/>
              </a:buBlip>
            </a:pPr>
            <a:endParaRPr lang="es-ES_tradnl" altLang="es-ES" sz="800" b="1" dirty="0">
              <a:solidFill>
                <a:srgbClr val="000000"/>
              </a:solidFill>
              <a:latin typeface="Verdana" pitchFamily="34" charset="0"/>
            </a:endParaRPr>
          </a:p>
        </p:txBody>
      </p:sp>
    </p:spTree>
    <p:extLst>
      <p:ext uri="{BB962C8B-B14F-4D97-AF65-F5344CB8AC3E}">
        <p14:creationId xmlns:p14="http://schemas.microsoft.com/office/powerpoint/2010/main" val="1719216711"/>
      </p:ext>
    </p:extLst>
  </p:cSld>
  <p:clrMapOvr>
    <a:masterClrMapping/>
  </p:clrMapOvr>
  <p:transition spd="slow">
    <p:cover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252313" y="1772816"/>
            <a:ext cx="8713788" cy="3127010"/>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0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000" b="1" dirty="0" smtClean="0">
                <a:solidFill>
                  <a:srgbClr val="333399"/>
                </a:solidFill>
                <a:latin typeface="Verdana" pitchFamily="34" charset="0"/>
                <a:cs typeface="+mn-cs"/>
              </a:rPr>
              <a:t>Asimismo</a:t>
            </a:r>
            <a:r>
              <a:rPr lang="es-ES" altLang="es-ES" sz="2000" b="1" dirty="0">
                <a:solidFill>
                  <a:srgbClr val="333399"/>
                </a:solidFill>
                <a:latin typeface="Verdana" pitchFamily="34" charset="0"/>
                <a:cs typeface="+mn-cs"/>
              </a:rPr>
              <a:t>, los centros docentes establecerán en su </a:t>
            </a:r>
            <a:r>
              <a:rPr lang="es-ES" altLang="es-ES" sz="2000" b="1" dirty="0">
                <a:solidFill>
                  <a:srgbClr val="CC3300"/>
                </a:solidFill>
                <a:latin typeface="Verdana" pitchFamily="34" charset="0"/>
                <a:cs typeface="+mn-cs"/>
              </a:rPr>
              <a:t>proyecto educativo </a:t>
            </a:r>
            <a:r>
              <a:rPr lang="es-ES" altLang="es-ES" sz="2000" b="1" dirty="0">
                <a:solidFill>
                  <a:srgbClr val="333399"/>
                </a:solidFill>
                <a:latin typeface="Verdana" pitchFamily="34" charset="0"/>
                <a:cs typeface="+mn-cs"/>
              </a:rPr>
              <a:t>el </a:t>
            </a:r>
            <a:r>
              <a:rPr lang="es-ES" altLang="es-ES" sz="2000" b="1" dirty="0">
                <a:solidFill>
                  <a:srgbClr val="CC3300"/>
                </a:solidFill>
                <a:latin typeface="Verdana" pitchFamily="34" charset="0"/>
                <a:cs typeface="+mn-cs"/>
              </a:rPr>
              <a:t>procedimiento</a:t>
            </a:r>
            <a:r>
              <a:rPr lang="es-ES" altLang="es-ES" sz="2000" b="1" dirty="0">
                <a:solidFill>
                  <a:srgbClr val="333399"/>
                </a:solidFill>
                <a:latin typeface="Verdana" pitchFamily="34" charset="0"/>
                <a:cs typeface="+mn-cs"/>
              </a:rPr>
              <a:t> por el cual </a:t>
            </a:r>
            <a:r>
              <a:rPr lang="es-ES" altLang="es-ES" sz="2000" b="1" dirty="0" smtClean="0">
                <a:solidFill>
                  <a:srgbClr val="333399"/>
                </a:solidFill>
                <a:latin typeface="Verdana" pitchFamily="34" charset="0"/>
                <a:cs typeface="+mn-cs"/>
              </a:rPr>
              <a:t>los  </a:t>
            </a:r>
            <a:r>
              <a:rPr lang="es-ES" altLang="es-ES" sz="2000" b="1" dirty="0">
                <a:solidFill>
                  <a:srgbClr val="333399"/>
                </a:solidFill>
                <a:latin typeface="Verdana" pitchFamily="34" charset="0"/>
                <a:cs typeface="+mn-cs"/>
              </a:rPr>
              <a:t>padres,  madres  o  personas  que  ejerzan  la  tutela  legal  del  alumnado  podrán  </a:t>
            </a:r>
            <a:r>
              <a:rPr lang="es-ES" altLang="es-ES" sz="2000" b="1" dirty="0">
                <a:solidFill>
                  <a:srgbClr val="CC3300"/>
                </a:solidFill>
                <a:latin typeface="Verdana" pitchFamily="34" charset="0"/>
                <a:cs typeface="+mn-cs"/>
              </a:rPr>
              <a:t>solicitar</a:t>
            </a:r>
            <a:r>
              <a:rPr lang="es-ES" altLang="es-ES" sz="2000" b="1" dirty="0">
                <a:solidFill>
                  <a:srgbClr val="333399"/>
                </a:solidFill>
                <a:latin typeface="Verdana" pitchFamily="34" charset="0"/>
                <a:cs typeface="+mn-cs"/>
              </a:rPr>
              <a:t>  estas </a:t>
            </a:r>
            <a:r>
              <a:rPr lang="es-ES" altLang="es-ES" sz="2000" b="1" dirty="0" smtClean="0">
                <a:solidFill>
                  <a:srgbClr val="CC3300"/>
                </a:solidFill>
                <a:latin typeface="Verdana" pitchFamily="34" charset="0"/>
                <a:cs typeface="+mn-cs"/>
              </a:rPr>
              <a:t>aclaraciones</a:t>
            </a:r>
            <a:r>
              <a:rPr lang="es-ES" altLang="es-ES" sz="2000" b="1" dirty="0" smtClean="0">
                <a:solidFill>
                  <a:srgbClr val="333399"/>
                </a:solidFill>
                <a:latin typeface="Verdana" pitchFamily="34" charset="0"/>
                <a:cs typeface="+mn-cs"/>
              </a:rPr>
              <a:t>  </a:t>
            </a:r>
            <a:r>
              <a:rPr lang="es-ES" altLang="es-ES" sz="2000" b="1" dirty="0">
                <a:solidFill>
                  <a:srgbClr val="333399"/>
                </a:solidFill>
                <a:latin typeface="Verdana" pitchFamily="34" charset="0"/>
                <a:cs typeface="+mn-cs"/>
              </a:rPr>
              <a:t>a </a:t>
            </a:r>
            <a:r>
              <a:rPr lang="es-ES" altLang="es-ES" sz="2000" b="1" dirty="0" smtClean="0">
                <a:solidFill>
                  <a:srgbClr val="333399"/>
                </a:solidFill>
                <a:latin typeface="Verdana" pitchFamily="34" charset="0"/>
                <a:cs typeface="+mn-cs"/>
              </a:rPr>
              <a:t>través </a:t>
            </a:r>
            <a:r>
              <a:rPr lang="es-ES" altLang="es-ES" sz="2000" b="1" dirty="0">
                <a:solidFill>
                  <a:srgbClr val="333399"/>
                </a:solidFill>
                <a:latin typeface="Verdana" pitchFamily="34" charset="0"/>
                <a:cs typeface="+mn-cs"/>
              </a:rPr>
              <a:t>del profesor tutor o profesora tutora y obtener información sobre los procedimientos de revisión de las </a:t>
            </a:r>
            <a:r>
              <a:rPr lang="es-ES" altLang="es-ES" sz="2000" b="1" dirty="0" smtClean="0">
                <a:solidFill>
                  <a:srgbClr val="333399"/>
                </a:solidFill>
                <a:latin typeface="Verdana" pitchFamily="34" charset="0"/>
                <a:cs typeface="+mn-cs"/>
              </a:rPr>
              <a:t>calificaciones</a:t>
            </a:r>
            <a:r>
              <a:rPr lang="es-ES" altLang="es-ES" sz="2000" b="1" dirty="0">
                <a:solidFill>
                  <a:srgbClr val="333399"/>
                </a:solidFill>
                <a:latin typeface="Verdana" pitchFamily="34" charset="0"/>
                <a:cs typeface="+mn-cs"/>
              </a:rPr>
              <a:t>.</a:t>
            </a:r>
            <a:endParaRPr lang="es-ES" altLang="es-ES" sz="20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200" b="1" dirty="0" smtClean="0">
                <a:solidFill>
                  <a:srgbClr val="333399"/>
                </a:solidFill>
                <a:latin typeface="Verdana" pitchFamily="34" charset="0"/>
                <a:cs typeface="+mn-cs"/>
              </a:rPr>
              <a:t>    </a:t>
            </a:r>
          </a:p>
          <a:p>
            <a:pPr marL="85725" indent="0">
              <a:spcBef>
                <a:spcPct val="20000"/>
              </a:spcBef>
              <a:tabLst>
                <a:tab pos="447675" algn="l"/>
              </a:tabLst>
              <a:defRPr/>
            </a:pPr>
            <a:r>
              <a:rPr lang="es-ES" altLang="es-ES" sz="1400" i="1" dirty="0" smtClean="0">
                <a:solidFill>
                  <a:srgbClr val="333399"/>
                </a:solidFill>
                <a:latin typeface="Verdana" pitchFamily="34" charset="0"/>
                <a:cs typeface="+mn-cs"/>
              </a:rPr>
              <a:t>      Art. 20.4 de la Orden de 14 de julio de 2016</a:t>
            </a:r>
          </a:p>
          <a:p>
            <a:pPr marL="85725" indent="0">
              <a:spcBef>
                <a:spcPct val="20000"/>
              </a:spcBef>
              <a:tabLst>
                <a:tab pos="447675" algn="l"/>
              </a:tabLst>
              <a:defRPr/>
            </a:pPr>
            <a:r>
              <a:rPr lang="es-ES" altLang="es-ES" sz="1000" b="1" dirty="0" smtClean="0">
                <a:solidFill>
                  <a:srgbClr val="000000"/>
                </a:solidFill>
                <a:latin typeface="Verdana" pitchFamily="34" charset="0"/>
                <a:cs typeface="+mn-cs"/>
              </a:rPr>
              <a:t> </a:t>
            </a: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215105" y="1223338"/>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Información al alumnado y sus familias</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16993532"/>
      </p:ext>
    </p:extLst>
  </p:cSld>
  <p:clrMapOvr>
    <a:masterClrMapping/>
  </p:clrMapOvr>
  <p:transition spd="slow">
    <p:cover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220264" y="1628800"/>
            <a:ext cx="8713788" cy="4358116"/>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0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000" b="1" dirty="0">
                <a:solidFill>
                  <a:srgbClr val="CC3300"/>
                </a:solidFill>
                <a:latin typeface="Verdana" pitchFamily="34" charset="0"/>
                <a:cs typeface="+mn-cs"/>
              </a:rPr>
              <a:t>Al comienzo de cada curso</a:t>
            </a:r>
            <a:r>
              <a:rPr lang="es-ES" altLang="es-ES" sz="2000" b="1" dirty="0">
                <a:solidFill>
                  <a:srgbClr val="333399"/>
                </a:solidFill>
                <a:latin typeface="Verdana" pitchFamily="34" charset="0"/>
                <a:cs typeface="+mn-cs"/>
              </a:rPr>
              <a:t>, con el fin de garantizar el derecho que asiste a los alumnos y alumnas </a:t>
            </a:r>
            <a:r>
              <a:rPr lang="es-ES" altLang="es-ES" sz="2000" b="1" dirty="0" smtClean="0">
                <a:solidFill>
                  <a:srgbClr val="333399"/>
                </a:solidFill>
                <a:latin typeface="Verdana" pitchFamily="34" charset="0"/>
                <a:cs typeface="+mn-cs"/>
              </a:rPr>
              <a:t>a </a:t>
            </a:r>
            <a:r>
              <a:rPr lang="es-ES" altLang="es-ES" sz="2000" b="1" dirty="0">
                <a:solidFill>
                  <a:srgbClr val="333399"/>
                </a:solidFill>
                <a:latin typeface="Verdana" pitchFamily="34" charset="0"/>
                <a:cs typeface="+mn-cs"/>
              </a:rPr>
              <a:t>la evaluación y al </a:t>
            </a:r>
            <a:r>
              <a:rPr lang="es-ES" altLang="es-ES" sz="2000" b="1" dirty="0">
                <a:solidFill>
                  <a:srgbClr val="CC3300"/>
                </a:solidFill>
                <a:latin typeface="Verdana" pitchFamily="34" charset="0"/>
                <a:cs typeface="+mn-cs"/>
              </a:rPr>
              <a:t>reconocimiento objetivo </a:t>
            </a:r>
            <a:r>
              <a:rPr lang="es-ES" altLang="es-ES" sz="2000" b="1" dirty="0">
                <a:solidFill>
                  <a:srgbClr val="333399"/>
                </a:solidFill>
                <a:latin typeface="Verdana" pitchFamily="34" charset="0"/>
                <a:cs typeface="+mn-cs"/>
              </a:rPr>
              <a:t>de su </a:t>
            </a:r>
            <a:r>
              <a:rPr lang="es-ES" altLang="es-ES" sz="2000" b="1" dirty="0" smtClean="0">
                <a:solidFill>
                  <a:srgbClr val="333399"/>
                </a:solidFill>
                <a:latin typeface="Verdana" pitchFamily="34" charset="0"/>
                <a:cs typeface="+mn-cs"/>
              </a:rPr>
              <a:t>dedicación</a:t>
            </a:r>
            <a:r>
              <a:rPr lang="es-ES" altLang="es-ES" sz="2000" b="1" dirty="0">
                <a:solidFill>
                  <a:srgbClr val="333399"/>
                </a:solidFill>
                <a:latin typeface="Verdana" pitchFamily="34" charset="0"/>
                <a:cs typeface="+mn-cs"/>
              </a:rPr>
              <a:t>, esfuerzo y rendimiento escolar, </a:t>
            </a:r>
            <a:r>
              <a:rPr lang="es-ES" altLang="es-ES" sz="2000" b="1" dirty="0">
                <a:solidFill>
                  <a:srgbClr val="CC3300"/>
                </a:solidFill>
                <a:latin typeface="Verdana" pitchFamily="34" charset="0"/>
                <a:cs typeface="+mn-cs"/>
              </a:rPr>
              <a:t>los profesores y </a:t>
            </a:r>
            <a:r>
              <a:rPr lang="es-ES" altLang="es-ES" sz="2000" b="1" dirty="0" smtClean="0">
                <a:solidFill>
                  <a:srgbClr val="CC3300"/>
                </a:solidFill>
                <a:latin typeface="Verdana" pitchFamily="34" charset="0"/>
                <a:cs typeface="+mn-cs"/>
              </a:rPr>
              <a:t>profesoras </a:t>
            </a:r>
            <a:r>
              <a:rPr lang="es-ES" altLang="es-ES" sz="2000" b="1" dirty="0">
                <a:solidFill>
                  <a:srgbClr val="CC3300"/>
                </a:solidFill>
                <a:latin typeface="Verdana" pitchFamily="34" charset="0"/>
                <a:cs typeface="+mn-cs"/>
              </a:rPr>
              <a:t>informarán</a:t>
            </a:r>
            <a:r>
              <a:rPr lang="es-ES" altLang="es-ES" sz="2000" b="1" dirty="0">
                <a:solidFill>
                  <a:srgbClr val="333399"/>
                </a:solidFill>
                <a:latin typeface="Verdana" pitchFamily="34" charset="0"/>
                <a:cs typeface="+mn-cs"/>
              </a:rPr>
              <a:t> al alumnado y, en su caso, a sus padres, madres o personas que ejerzan su tutela legal, </a:t>
            </a:r>
            <a:r>
              <a:rPr lang="es-ES" altLang="es-ES" sz="2000" b="1" dirty="0" smtClean="0">
                <a:solidFill>
                  <a:srgbClr val="333399"/>
                </a:solidFill>
                <a:latin typeface="Verdana" pitchFamily="34" charset="0"/>
                <a:cs typeface="+mn-cs"/>
              </a:rPr>
              <a:t>acerca  </a:t>
            </a:r>
            <a:r>
              <a:rPr lang="es-ES" altLang="es-ES" sz="2000" b="1" dirty="0">
                <a:solidFill>
                  <a:srgbClr val="333399"/>
                </a:solidFill>
                <a:latin typeface="Verdana" pitchFamily="34" charset="0"/>
                <a:cs typeface="+mn-cs"/>
              </a:rPr>
              <a:t>de  los  </a:t>
            </a:r>
            <a:r>
              <a:rPr lang="es-ES" altLang="es-ES" sz="2000" b="1" dirty="0">
                <a:solidFill>
                  <a:srgbClr val="CC3300"/>
                </a:solidFill>
                <a:latin typeface="Verdana" pitchFamily="34" charset="0"/>
                <a:cs typeface="+mn-cs"/>
              </a:rPr>
              <a:t>objetivos</a:t>
            </a:r>
            <a:r>
              <a:rPr lang="es-ES" altLang="es-ES" sz="2000" b="1" dirty="0">
                <a:solidFill>
                  <a:srgbClr val="333399"/>
                </a:solidFill>
                <a:latin typeface="Verdana" pitchFamily="34" charset="0"/>
                <a:cs typeface="+mn-cs"/>
              </a:rPr>
              <a:t>  y  los  </a:t>
            </a:r>
            <a:r>
              <a:rPr lang="es-ES" altLang="es-ES" sz="2000" b="1" dirty="0">
                <a:solidFill>
                  <a:srgbClr val="CC3300"/>
                </a:solidFill>
                <a:latin typeface="Verdana" pitchFamily="34" charset="0"/>
                <a:cs typeface="+mn-cs"/>
              </a:rPr>
              <a:t>contenidos</a:t>
            </a:r>
            <a:r>
              <a:rPr lang="es-ES" altLang="es-ES" sz="2000" b="1" dirty="0">
                <a:solidFill>
                  <a:srgbClr val="333399"/>
                </a:solidFill>
                <a:latin typeface="Verdana" pitchFamily="34" charset="0"/>
                <a:cs typeface="+mn-cs"/>
              </a:rPr>
              <a:t>  de  cada  </a:t>
            </a:r>
            <a:r>
              <a:rPr lang="es-ES" altLang="es-ES" sz="2000" b="1" dirty="0" smtClean="0">
                <a:solidFill>
                  <a:srgbClr val="333399"/>
                </a:solidFill>
                <a:latin typeface="Verdana" pitchFamily="34" charset="0"/>
                <a:cs typeface="+mn-cs"/>
              </a:rPr>
              <a:t>una  </a:t>
            </a:r>
            <a:r>
              <a:rPr lang="es-ES" altLang="es-ES" sz="2000" b="1" dirty="0">
                <a:solidFill>
                  <a:srgbClr val="333399"/>
                </a:solidFill>
                <a:latin typeface="Verdana" pitchFamily="34" charset="0"/>
                <a:cs typeface="+mn-cs"/>
              </a:rPr>
              <a:t>de  las  materias,  </a:t>
            </a:r>
            <a:r>
              <a:rPr lang="es-ES" altLang="es-ES" sz="2000" b="1" dirty="0">
                <a:solidFill>
                  <a:srgbClr val="CC3300"/>
                </a:solidFill>
                <a:latin typeface="Verdana" pitchFamily="34" charset="0"/>
                <a:cs typeface="+mn-cs"/>
              </a:rPr>
              <a:t>incluidas  las  materias </a:t>
            </a:r>
            <a:r>
              <a:rPr lang="es-ES" altLang="es-ES" sz="2000" b="1" dirty="0" smtClean="0">
                <a:solidFill>
                  <a:srgbClr val="CC3300"/>
                </a:solidFill>
                <a:latin typeface="Verdana" pitchFamily="34" charset="0"/>
                <a:cs typeface="+mn-cs"/>
              </a:rPr>
              <a:t>pendientes  </a:t>
            </a:r>
            <a:r>
              <a:rPr lang="es-ES" altLang="es-ES" sz="2000" b="1" dirty="0">
                <a:solidFill>
                  <a:srgbClr val="333399"/>
                </a:solidFill>
                <a:latin typeface="Verdana" pitchFamily="34" charset="0"/>
                <a:cs typeface="+mn-cs"/>
              </a:rPr>
              <a:t>de </a:t>
            </a:r>
            <a:r>
              <a:rPr lang="es-ES" altLang="es-ES" sz="2000" b="1" dirty="0" smtClean="0">
                <a:solidFill>
                  <a:srgbClr val="333399"/>
                </a:solidFill>
                <a:latin typeface="Verdana" pitchFamily="34" charset="0"/>
                <a:cs typeface="+mn-cs"/>
              </a:rPr>
              <a:t>cursos </a:t>
            </a:r>
            <a:r>
              <a:rPr lang="es-ES" altLang="es-ES" sz="2000" b="1" dirty="0">
                <a:solidFill>
                  <a:srgbClr val="333399"/>
                </a:solidFill>
                <a:latin typeface="Verdana" pitchFamily="34" charset="0"/>
                <a:cs typeface="+mn-cs"/>
              </a:rPr>
              <a:t>anteriores, </a:t>
            </a:r>
            <a:r>
              <a:rPr lang="es-ES" altLang="es-ES" sz="2000" b="1" dirty="0">
                <a:solidFill>
                  <a:srgbClr val="CC3300"/>
                </a:solidFill>
                <a:latin typeface="Verdana" pitchFamily="34" charset="0"/>
                <a:cs typeface="+mn-cs"/>
              </a:rPr>
              <a:t>las competencias clave y los criterios de evaluación, calificación y promoción</a:t>
            </a:r>
            <a:r>
              <a:rPr lang="es-ES" altLang="es-ES" sz="2000" b="1" dirty="0" smtClean="0">
                <a:solidFill>
                  <a:srgbClr val="333399"/>
                </a:solidFill>
                <a:latin typeface="Verdana" pitchFamily="34" charset="0"/>
                <a:cs typeface="+mn-cs"/>
              </a:rPr>
              <a:t>.</a:t>
            </a:r>
          </a:p>
          <a:p>
            <a:pPr marL="85725" indent="0">
              <a:spcBef>
                <a:spcPct val="20000"/>
              </a:spcBef>
              <a:tabLst>
                <a:tab pos="447675" algn="l"/>
              </a:tabLst>
              <a:defRPr/>
            </a:pPr>
            <a:r>
              <a:rPr lang="es-ES" altLang="es-ES" sz="1200" b="1" dirty="0" smtClean="0">
                <a:solidFill>
                  <a:srgbClr val="333399"/>
                </a:solidFill>
                <a:latin typeface="Verdana" pitchFamily="34" charset="0"/>
                <a:cs typeface="+mn-cs"/>
              </a:rPr>
              <a:t>    </a:t>
            </a:r>
          </a:p>
          <a:p>
            <a:pPr marL="85725" indent="0">
              <a:spcBef>
                <a:spcPct val="20000"/>
              </a:spcBef>
              <a:tabLst>
                <a:tab pos="447675" algn="l"/>
              </a:tabLst>
              <a:defRPr/>
            </a:pPr>
            <a:r>
              <a:rPr lang="es-ES" altLang="es-ES" sz="1400" i="1" dirty="0" smtClean="0">
                <a:solidFill>
                  <a:srgbClr val="333399"/>
                </a:solidFill>
                <a:latin typeface="Verdana" pitchFamily="34" charset="0"/>
                <a:cs typeface="+mn-cs"/>
              </a:rPr>
              <a:t>      Art. 20.5 de la Orden de 14 de julio de 2016</a:t>
            </a:r>
          </a:p>
          <a:p>
            <a:pPr marL="85725" indent="0">
              <a:spcBef>
                <a:spcPct val="20000"/>
              </a:spcBef>
              <a:tabLst>
                <a:tab pos="447675" algn="l"/>
              </a:tabLst>
              <a:defRPr/>
            </a:pPr>
            <a:r>
              <a:rPr lang="es-ES" altLang="es-ES" sz="1000" b="1" dirty="0" smtClean="0">
                <a:solidFill>
                  <a:srgbClr val="000000"/>
                </a:solidFill>
                <a:latin typeface="Verdana" pitchFamily="34" charset="0"/>
                <a:cs typeface="+mn-cs"/>
              </a:rPr>
              <a:t> </a:t>
            </a: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215105" y="1124744"/>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Información al alumnado y sus familias</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68786500"/>
      </p:ext>
    </p:extLst>
  </p:cSld>
  <p:clrMapOvr>
    <a:masterClrMapping/>
  </p:clrMapOvr>
  <p:transition spd="slow">
    <p:cover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238545" y="1916832"/>
            <a:ext cx="8713788" cy="2819233"/>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0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000" b="1" dirty="0">
                <a:solidFill>
                  <a:srgbClr val="CC3300"/>
                </a:solidFill>
                <a:latin typeface="Verdana" pitchFamily="34" charset="0"/>
                <a:cs typeface="+mn-cs"/>
              </a:rPr>
              <a:t>Al menos tres veces a lo largo del curso</a:t>
            </a:r>
            <a:r>
              <a:rPr lang="es-ES" altLang="es-ES" sz="2000" b="1" dirty="0">
                <a:solidFill>
                  <a:srgbClr val="333399"/>
                </a:solidFill>
                <a:latin typeface="Verdana" pitchFamily="34" charset="0"/>
                <a:cs typeface="+mn-cs"/>
              </a:rPr>
              <a:t>, las personas que ejerzan la </a:t>
            </a:r>
            <a:r>
              <a:rPr lang="es-ES" altLang="es-ES" sz="2000" b="1" dirty="0">
                <a:solidFill>
                  <a:srgbClr val="CC3300"/>
                </a:solidFill>
                <a:latin typeface="Verdana" pitchFamily="34" charset="0"/>
                <a:cs typeface="+mn-cs"/>
              </a:rPr>
              <a:t>tutoría</a:t>
            </a:r>
            <a:r>
              <a:rPr lang="es-ES" altLang="es-ES" sz="2000" b="1" dirty="0">
                <a:solidFill>
                  <a:srgbClr val="333399"/>
                </a:solidFill>
                <a:latin typeface="Verdana" pitchFamily="34" charset="0"/>
                <a:cs typeface="+mn-cs"/>
              </a:rPr>
              <a:t> del alumnado informarán </a:t>
            </a:r>
            <a:r>
              <a:rPr lang="es-ES" altLang="es-ES" sz="2000" b="1" dirty="0" smtClean="0">
                <a:solidFill>
                  <a:srgbClr val="333399"/>
                </a:solidFill>
                <a:latin typeface="Verdana" pitchFamily="34" charset="0"/>
                <a:cs typeface="+mn-cs"/>
              </a:rPr>
              <a:t>por  </a:t>
            </a:r>
            <a:r>
              <a:rPr lang="es-ES" altLang="es-ES" sz="2000" b="1" dirty="0">
                <a:solidFill>
                  <a:srgbClr val="333399"/>
                </a:solidFill>
                <a:latin typeface="Verdana" pitchFamily="34" charset="0"/>
                <a:cs typeface="+mn-cs"/>
              </a:rPr>
              <a:t>escrito  al  alumnado  y,  en  su  caso,  a  su  padres,  madres  o  personas  que  ejerzan  su  tutela  legal,  sobre  el </a:t>
            </a:r>
            <a:r>
              <a:rPr lang="es-ES" altLang="es-ES" sz="2000" b="1" dirty="0" smtClean="0">
                <a:solidFill>
                  <a:srgbClr val="333399"/>
                </a:solidFill>
                <a:latin typeface="Verdana" pitchFamily="34" charset="0"/>
                <a:cs typeface="+mn-cs"/>
              </a:rPr>
              <a:t>aprovechamiento </a:t>
            </a:r>
            <a:r>
              <a:rPr lang="es-ES" altLang="es-ES" sz="2000" b="1" dirty="0">
                <a:solidFill>
                  <a:srgbClr val="333399"/>
                </a:solidFill>
                <a:latin typeface="Verdana" pitchFamily="34" charset="0"/>
                <a:cs typeface="+mn-cs"/>
              </a:rPr>
              <a:t>académico de este y la evolución de su proceso educativo.</a:t>
            </a:r>
            <a:endParaRPr lang="es-ES" altLang="es-ES" sz="20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200" b="1" dirty="0" smtClean="0">
                <a:solidFill>
                  <a:srgbClr val="333399"/>
                </a:solidFill>
                <a:latin typeface="Verdana" pitchFamily="34" charset="0"/>
                <a:cs typeface="+mn-cs"/>
              </a:rPr>
              <a:t>    </a:t>
            </a:r>
          </a:p>
          <a:p>
            <a:pPr marL="85725" indent="0">
              <a:spcBef>
                <a:spcPct val="20000"/>
              </a:spcBef>
              <a:tabLst>
                <a:tab pos="447675" algn="l"/>
              </a:tabLst>
              <a:defRPr/>
            </a:pPr>
            <a:r>
              <a:rPr lang="es-ES" altLang="es-ES" sz="1400" i="1" dirty="0" smtClean="0">
                <a:solidFill>
                  <a:srgbClr val="333399"/>
                </a:solidFill>
                <a:latin typeface="Verdana" pitchFamily="34" charset="0"/>
                <a:cs typeface="+mn-cs"/>
              </a:rPr>
              <a:t>      Art. 20.6 de la Orden de 14 de julio de 2016</a:t>
            </a:r>
          </a:p>
          <a:p>
            <a:pPr marL="85725" indent="0">
              <a:spcBef>
                <a:spcPct val="20000"/>
              </a:spcBef>
              <a:tabLst>
                <a:tab pos="447675" algn="l"/>
              </a:tabLst>
              <a:defRPr/>
            </a:pPr>
            <a:r>
              <a:rPr lang="es-ES" altLang="es-ES" sz="1000" b="1" dirty="0" smtClean="0">
                <a:solidFill>
                  <a:srgbClr val="000000"/>
                </a:solidFill>
                <a:latin typeface="Verdana" pitchFamily="34" charset="0"/>
                <a:cs typeface="+mn-cs"/>
              </a:rPr>
              <a:t> </a:t>
            </a: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201338" y="1383567"/>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Información al alumnado y sus familias</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90742094"/>
      </p:ext>
    </p:extLst>
  </p:cSld>
  <p:clrMapOvr>
    <a:masterClrMapping/>
  </p:clrMapOvr>
  <p:transition spd="slow">
    <p:cover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215106" y="1523187"/>
            <a:ext cx="8713788" cy="4610493"/>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0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900" b="1" dirty="0">
                <a:solidFill>
                  <a:srgbClr val="CC3300"/>
                </a:solidFill>
                <a:latin typeface="Verdana" pitchFamily="34" charset="0"/>
                <a:cs typeface="+mn-cs"/>
              </a:rPr>
              <a:t>Al  finalizar  el  curso</a:t>
            </a:r>
            <a:r>
              <a:rPr lang="es-ES" altLang="es-ES" sz="1900" b="1" dirty="0">
                <a:solidFill>
                  <a:srgbClr val="333399"/>
                </a:solidFill>
                <a:latin typeface="Verdana" pitchFamily="34" charset="0"/>
                <a:cs typeface="+mn-cs"/>
              </a:rPr>
              <a:t>,  se  informará  por  escrito  al </a:t>
            </a:r>
            <a:r>
              <a:rPr lang="es-ES" altLang="es-ES" sz="1900" b="1" dirty="0" smtClean="0">
                <a:solidFill>
                  <a:srgbClr val="333399"/>
                </a:solidFill>
                <a:latin typeface="Verdana" pitchFamily="34" charset="0"/>
                <a:cs typeface="+mn-cs"/>
              </a:rPr>
              <a:t>alumnado  </a:t>
            </a:r>
            <a:r>
              <a:rPr lang="es-ES" altLang="es-ES" sz="1900" b="1" dirty="0">
                <a:solidFill>
                  <a:srgbClr val="333399"/>
                </a:solidFill>
                <a:latin typeface="Verdana" pitchFamily="34" charset="0"/>
                <a:cs typeface="+mn-cs"/>
              </a:rPr>
              <a:t>y,  en  su  caso,  a  su  padres,  madres  o </a:t>
            </a:r>
            <a:r>
              <a:rPr lang="es-ES" altLang="es-ES" sz="1900" b="1" dirty="0" smtClean="0">
                <a:solidFill>
                  <a:srgbClr val="333399"/>
                </a:solidFill>
                <a:latin typeface="Verdana" pitchFamily="34" charset="0"/>
                <a:cs typeface="+mn-cs"/>
              </a:rPr>
              <a:t>personas </a:t>
            </a:r>
            <a:r>
              <a:rPr lang="es-ES" altLang="es-ES" sz="1900" b="1" dirty="0">
                <a:solidFill>
                  <a:srgbClr val="333399"/>
                </a:solidFill>
                <a:latin typeface="Verdana" pitchFamily="34" charset="0"/>
                <a:cs typeface="+mn-cs"/>
              </a:rPr>
              <a:t>que ejerzan su tutela legal, acerca de los </a:t>
            </a:r>
            <a:r>
              <a:rPr lang="es-ES" altLang="es-ES" sz="1900" b="1" dirty="0">
                <a:solidFill>
                  <a:srgbClr val="CC3300"/>
                </a:solidFill>
                <a:latin typeface="Verdana" pitchFamily="34" charset="0"/>
                <a:cs typeface="+mn-cs"/>
              </a:rPr>
              <a:t>resultados de la evaluación final</a:t>
            </a:r>
            <a:r>
              <a:rPr lang="es-ES" altLang="es-ES" sz="1900" b="1" dirty="0">
                <a:solidFill>
                  <a:srgbClr val="333399"/>
                </a:solidFill>
                <a:latin typeface="Verdana" pitchFamily="34" charset="0"/>
                <a:cs typeface="+mn-cs"/>
              </a:rPr>
              <a:t>.</a:t>
            </a:r>
          </a:p>
          <a:p>
            <a:pPr marL="447675" indent="-361950">
              <a:spcBef>
                <a:spcPct val="20000"/>
              </a:spcBef>
              <a:buFontTx/>
              <a:buBlip>
                <a:blip r:embed="rId2"/>
              </a:buBlip>
              <a:tabLst>
                <a:tab pos="447675" algn="l"/>
              </a:tabLst>
              <a:defRPr/>
            </a:pPr>
            <a:endParaRPr lang="es-ES" altLang="es-ES" sz="8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900" b="1" dirty="0" smtClean="0">
                <a:solidFill>
                  <a:srgbClr val="333399"/>
                </a:solidFill>
                <a:latin typeface="Verdana" pitchFamily="34" charset="0"/>
                <a:cs typeface="+mn-cs"/>
              </a:rPr>
              <a:t>Dicha </a:t>
            </a:r>
            <a:r>
              <a:rPr lang="es-ES" altLang="es-ES" sz="1900" b="1" dirty="0">
                <a:solidFill>
                  <a:srgbClr val="333399"/>
                </a:solidFill>
                <a:latin typeface="Verdana" pitchFamily="34" charset="0"/>
                <a:cs typeface="+mn-cs"/>
              </a:rPr>
              <a:t>información incluirá, al menos, las </a:t>
            </a:r>
            <a:r>
              <a:rPr lang="es-ES" altLang="es-ES" sz="1900" b="1" dirty="0">
                <a:solidFill>
                  <a:srgbClr val="CC3300"/>
                </a:solidFill>
                <a:latin typeface="Verdana" pitchFamily="34" charset="0"/>
                <a:cs typeface="+mn-cs"/>
              </a:rPr>
              <a:t>calificaciones</a:t>
            </a:r>
            <a:r>
              <a:rPr lang="es-ES" altLang="es-ES" sz="1900" b="1" dirty="0">
                <a:solidFill>
                  <a:srgbClr val="333399"/>
                </a:solidFill>
                <a:latin typeface="Verdana" pitchFamily="34" charset="0"/>
                <a:cs typeface="+mn-cs"/>
              </a:rPr>
              <a:t> obtenidas en las distintas materias cursadas, el </a:t>
            </a:r>
            <a:r>
              <a:rPr lang="es-ES" altLang="es-ES" sz="1900" b="1" dirty="0" smtClean="0">
                <a:solidFill>
                  <a:srgbClr val="CC3300"/>
                </a:solidFill>
                <a:latin typeface="Verdana" pitchFamily="34" charset="0"/>
                <a:cs typeface="+mn-cs"/>
              </a:rPr>
              <a:t>nivel </a:t>
            </a:r>
            <a:r>
              <a:rPr lang="es-ES" altLang="es-ES" sz="1900" b="1" dirty="0">
                <a:solidFill>
                  <a:srgbClr val="CC3300"/>
                </a:solidFill>
                <a:latin typeface="Verdana" pitchFamily="34" charset="0"/>
                <a:cs typeface="+mn-cs"/>
              </a:rPr>
              <a:t>competencial alcanzado</a:t>
            </a:r>
            <a:r>
              <a:rPr lang="es-ES" altLang="es-ES" sz="1900" b="1" dirty="0">
                <a:solidFill>
                  <a:srgbClr val="333399"/>
                </a:solidFill>
                <a:latin typeface="Verdana" pitchFamily="34" charset="0"/>
                <a:cs typeface="+mn-cs"/>
              </a:rPr>
              <a:t>, la </a:t>
            </a:r>
            <a:r>
              <a:rPr lang="es-ES" altLang="es-ES" sz="1900" b="1" dirty="0">
                <a:solidFill>
                  <a:srgbClr val="CC3300"/>
                </a:solidFill>
                <a:latin typeface="Verdana" pitchFamily="34" charset="0"/>
                <a:cs typeface="+mn-cs"/>
              </a:rPr>
              <a:t>decisión acerca de su </a:t>
            </a:r>
            <a:r>
              <a:rPr lang="es-ES" altLang="es-ES" sz="1900" b="1" dirty="0" smtClean="0">
                <a:solidFill>
                  <a:srgbClr val="CC3300"/>
                </a:solidFill>
                <a:latin typeface="Verdana" pitchFamily="34" charset="0"/>
                <a:cs typeface="+mn-cs"/>
              </a:rPr>
              <a:t>promoción</a:t>
            </a:r>
            <a:r>
              <a:rPr lang="es-ES" altLang="es-ES" sz="1900" b="1" dirty="0" smtClean="0">
                <a:solidFill>
                  <a:srgbClr val="333399"/>
                </a:solidFill>
                <a:latin typeface="Verdana" pitchFamily="34" charset="0"/>
                <a:cs typeface="+mn-cs"/>
              </a:rPr>
              <a:t> </a:t>
            </a:r>
            <a:r>
              <a:rPr lang="es-ES" altLang="es-ES" sz="1900" b="1" dirty="0">
                <a:solidFill>
                  <a:srgbClr val="333399"/>
                </a:solidFill>
                <a:latin typeface="Verdana" pitchFamily="34" charset="0"/>
                <a:cs typeface="+mn-cs"/>
              </a:rPr>
              <a:t>al curso siguiente y las </a:t>
            </a:r>
            <a:r>
              <a:rPr lang="es-ES" altLang="es-ES" sz="1900" b="1" dirty="0">
                <a:solidFill>
                  <a:srgbClr val="CC3300"/>
                </a:solidFill>
                <a:latin typeface="Verdana" pitchFamily="34" charset="0"/>
                <a:cs typeface="+mn-cs"/>
              </a:rPr>
              <a:t>medidas adoptadas</a:t>
            </a:r>
            <a:r>
              <a:rPr lang="es-ES" altLang="es-ES" sz="1900" b="1" dirty="0">
                <a:solidFill>
                  <a:srgbClr val="333399"/>
                </a:solidFill>
                <a:latin typeface="Verdana" pitchFamily="34" charset="0"/>
                <a:cs typeface="+mn-cs"/>
              </a:rPr>
              <a:t>, </a:t>
            </a:r>
            <a:r>
              <a:rPr lang="es-ES" altLang="es-ES" sz="1900" b="1" dirty="0" smtClean="0">
                <a:solidFill>
                  <a:srgbClr val="333399"/>
                </a:solidFill>
                <a:latin typeface="Verdana" pitchFamily="34" charset="0"/>
                <a:cs typeface="+mn-cs"/>
              </a:rPr>
              <a:t>en </a:t>
            </a:r>
            <a:r>
              <a:rPr lang="es-ES" altLang="es-ES" sz="1900" b="1" dirty="0">
                <a:solidFill>
                  <a:srgbClr val="333399"/>
                </a:solidFill>
                <a:latin typeface="Verdana" pitchFamily="34" charset="0"/>
                <a:cs typeface="+mn-cs"/>
              </a:rPr>
              <a:t>su caso, para que el alumno o la alumna alcance los objetivos establecidos en cada una de las materias y </a:t>
            </a:r>
            <a:r>
              <a:rPr lang="es-ES" altLang="es-ES" sz="1900" b="1" dirty="0" smtClean="0">
                <a:solidFill>
                  <a:srgbClr val="333399"/>
                </a:solidFill>
                <a:latin typeface="Verdana" pitchFamily="34" charset="0"/>
                <a:cs typeface="+mn-cs"/>
              </a:rPr>
              <a:t>desarrolle </a:t>
            </a:r>
            <a:r>
              <a:rPr lang="es-ES" altLang="es-ES" sz="1900" b="1" dirty="0">
                <a:solidFill>
                  <a:srgbClr val="333399"/>
                </a:solidFill>
                <a:latin typeface="Verdana" pitchFamily="34" charset="0"/>
                <a:cs typeface="+mn-cs"/>
              </a:rPr>
              <a:t>las competencias clave, según los criterios de evaluación correspondientes</a:t>
            </a:r>
            <a:r>
              <a:rPr lang="es-ES" altLang="es-ES" sz="1900" b="1" dirty="0" smtClean="0">
                <a:solidFill>
                  <a:srgbClr val="333399"/>
                </a:solidFill>
                <a:latin typeface="Verdana" pitchFamily="34" charset="0"/>
                <a:cs typeface="+mn-cs"/>
              </a:rPr>
              <a:t>.</a:t>
            </a:r>
            <a:endParaRPr lang="es-ES" altLang="es-ES" sz="10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000" b="1" dirty="0" smtClean="0">
                <a:solidFill>
                  <a:srgbClr val="333399"/>
                </a:solidFill>
                <a:latin typeface="Verdana" pitchFamily="34" charset="0"/>
                <a:cs typeface="+mn-cs"/>
              </a:rPr>
              <a:t>    </a:t>
            </a:r>
          </a:p>
          <a:p>
            <a:pPr marL="85725" indent="0">
              <a:spcBef>
                <a:spcPct val="20000"/>
              </a:spcBef>
              <a:tabLst>
                <a:tab pos="447675" algn="l"/>
              </a:tabLst>
              <a:defRPr/>
            </a:pPr>
            <a:r>
              <a:rPr lang="es-ES" altLang="es-ES" sz="1000" i="1" dirty="0" smtClean="0">
                <a:solidFill>
                  <a:srgbClr val="333399"/>
                </a:solidFill>
                <a:latin typeface="Verdana" pitchFamily="34" charset="0"/>
                <a:cs typeface="+mn-cs"/>
              </a:rPr>
              <a:t>        </a:t>
            </a:r>
            <a:r>
              <a:rPr lang="es-ES" altLang="es-ES" sz="1400" i="1" dirty="0" smtClean="0">
                <a:solidFill>
                  <a:srgbClr val="333399"/>
                </a:solidFill>
                <a:latin typeface="Verdana" pitchFamily="34" charset="0"/>
                <a:cs typeface="+mn-cs"/>
              </a:rPr>
              <a:t>Art. 20.7 de la Orden de 14 de julio de 2016</a:t>
            </a:r>
          </a:p>
          <a:p>
            <a:pPr marL="85725" indent="0">
              <a:spcBef>
                <a:spcPct val="20000"/>
              </a:spcBef>
              <a:tabLst>
                <a:tab pos="447675" algn="l"/>
              </a:tabLst>
              <a:defRPr/>
            </a:pPr>
            <a:endParaRPr lang="es-ES" altLang="es-ES" sz="8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96502" y="1089026"/>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Información al alumnado y sus familias</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21688969"/>
      </p:ext>
    </p:extLst>
  </p:cSld>
  <p:clrMapOvr>
    <a:masterClrMapping/>
  </p:clrMapOvr>
  <p:transition spd="slow">
    <p:cover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96502" y="1700808"/>
            <a:ext cx="8713788" cy="4010329"/>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0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900" b="1" dirty="0" smtClean="0">
                <a:solidFill>
                  <a:srgbClr val="CC3300"/>
                </a:solidFill>
                <a:latin typeface="Verdana" pitchFamily="34" charset="0"/>
                <a:cs typeface="+mn-cs"/>
              </a:rPr>
              <a:t>En </a:t>
            </a:r>
            <a:r>
              <a:rPr lang="es-ES" altLang="es-ES" sz="1900" b="1" dirty="0">
                <a:solidFill>
                  <a:srgbClr val="CC3300"/>
                </a:solidFill>
                <a:latin typeface="Verdana" pitchFamily="34" charset="0"/>
                <a:cs typeface="+mn-cs"/>
              </a:rPr>
              <a:t>las sesiones de evaluación </a:t>
            </a:r>
            <a:r>
              <a:rPr lang="es-ES" altLang="es-ES" sz="1900" b="1" dirty="0">
                <a:solidFill>
                  <a:srgbClr val="333399"/>
                </a:solidFill>
                <a:latin typeface="Verdana" pitchFamily="34" charset="0"/>
                <a:cs typeface="+mn-cs"/>
              </a:rPr>
              <a:t>se acordará la información </a:t>
            </a:r>
            <a:r>
              <a:rPr lang="es-ES" altLang="es-ES" sz="1900" b="1" dirty="0" smtClean="0">
                <a:solidFill>
                  <a:srgbClr val="333399"/>
                </a:solidFill>
                <a:latin typeface="Verdana" pitchFamily="34" charset="0"/>
                <a:cs typeface="+mn-cs"/>
              </a:rPr>
              <a:t>que </a:t>
            </a:r>
            <a:r>
              <a:rPr lang="es-ES" altLang="es-ES" sz="1900" b="1" dirty="0">
                <a:solidFill>
                  <a:srgbClr val="333399"/>
                </a:solidFill>
                <a:latin typeface="Verdana" pitchFamily="34" charset="0"/>
                <a:cs typeface="+mn-cs"/>
              </a:rPr>
              <a:t>se transmitirá a cada alumno o alumna </a:t>
            </a:r>
            <a:r>
              <a:rPr lang="es-ES" altLang="es-ES" sz="1900" b="1" dirty="0" smtClean="0">
                <a:solidFill>
                  <a:srgbClr val="333399"/>
                </a:solidFill>
                <a:latin typeface="Verdana" pitchFamily="34" charset="0"/>
                <a:cs typeface="+mn-cs"/>
              </a:rPr>
              <a:t>y</a:t>
            </a:r>
            <a:r>
              <a:rPr lang="es-ES" altLang="es-ES" sz="1900" b="1" dirty="0">
                <a:solidFill>
                  <a:srgbClr val="333399"/>
                </a:solidFill>
                <a:latin typeface="Verdana" pitchFamily="34" charset="0"/>
                <a:cs typeface="+mn-cs"/>
              </a:rPr>
              <a:t>,  en  su  caso,  a  su  padres,  madres  o  personas  que  ejerzan  su  tutela  legal,  sobre  el  proceso  personal  de </a:t>
            </a:r>
            <a:r>
              <a:rPr lang="es-ES" altLang="es-ES" sz="1900" b="1" dirty="0" smtClean="0">
                <a:solidFill>
                  <a:srgbClr val="333399"/>
                </a:solidFill>
                <a:latin typeface="Verdana" pitchFamily="34" charset="0"/>
                <a:cs typeface="+mn-cs"/>
              </a:rPr>
              <a:t>aprendizaje seguido.</a:t>
            </a:r>
          </a:p>
          <a:p>
            <a:pPr marL="85725" indent="0">
              <a:spcBef>
                <a:spcPct val="20000"/>
              </a:spcBef>
              <a:tabLst>
                <a:tab pos="447675" algn="l"/>
              </a:tabLst>
              <a:defRPr/>
            </a:pPr>
            <a:r>
              <a:rPr lang="es-ES" altLang="es-ES" sz="1900" b="1" dirty="0" smtClean="0">
                <a:solidFill>
                  <a:srgbClr val="333399"/>
                </a:solidFill>
                <a:latin typeface="Verdana" pitchFamily="34" charset="0"/>
                <a:cs typeface="+mn-cs"/>
              </a:rPr>
              <a:t> </a:t>
            </a:r>
            <a:endParaRPr lang="es-ES" altLang="es-ES" sz="1900" b="1" dirty="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900" b="1" dirty="0" smtClean="0">
                <a:solidFill>
                  <a:srgbClr val="333399"/>
                </a:solidFill>
                <a:latin typeface="Verdana" pitchFamily="34" charset="0"/>
                <a:cs typeface="+mn-cs"/>
              </a:rPr>
              <a:t>Esta  </a:t>
            </a:r>
            <a:r>
              <a:rPr lang="es-ES" altLang="es-ES" sz="1900" b="1" dirty="0">
                <a:solidFill>
                  <a:srgbClr val="333399"/>
                </a:solidFill>
                <a:latin typeface="Verdana" pitchFamily="34" charset="0"/>
                <a:cs typeface="+mn-cs"/>
              </a:rPr>
              <a:t>información  deberá  indicar  las  </a:t>
            </a:r>
            <a:r>
              <a:rPr lang="es-ES" altLang="es-ES" sz="1900" b="1" dirty="0">
                <a:solidFill>
                  <a:srgbClr val="CC3300"/>
                </a:solidFill>
                <a:latin typeface="Verdana" pitchFamily="34" charset="0"/>
                <a:cs typeface="+mn-cs"/>
              </a:rPr>
              <a:t>posibles  causas  que  inciden  en  el </a:t>
            </a:r>
            <a:r>
              <a:rPr lang="es-ES" altLang="es-ES" sz="1900" b="1" dirty="0" smtClean="0">
                <a:solidFill>
                  <a:srgbClr val="CC3300"/>
                </a:solidFill>
                <a:latin typeface="Verdana" pitchFamily="34" charset="0"/>
                <a:cs typeface="+mn-cs"/>
              </a:rPr>
              <a:t>proceso </a:t>
            </a:r>
            <a:r>
              <a:rPr lang="es-ES" altLang="es-ES" sz="1900" b="1" dirty="0">
                <a:solidFill>
                  <a:srgbClr val="CC3300"/>
                </a:solidFill>
                <a:latin typeface="Verdana" pitchFamily="34" charset="0"/>
                <a:cs typeface="+mn-cs"/>
              </a:rPr>
              <a:t>de aprendizaje y en el </a:t>
            </a:r>
            <a:r>
              <a:rPr lang="es-ES" altLang="es-ES" sz="1900" b="1" dirty="0" smtClean="0">
                <a:solidFill>
                  <a:srgbClr val="CC3300"/>
                </a:solidFill>
                <a:latin typeface="Verdana" pitchFamily="34" charset="0"/>
                <a:cs typeface="+mn-cs"/>
              </a:rPr>
              <a:t>rendimiento </a:t>
            </a:r>
            <a:r>
              <a:rPr lang="es-ES" altLang="es-ES" sz="1900" b="1" dirty="0">
                <a:solidFill>
                  <a:srgbClr val="CC3300"/>
                </a:solidFill>
                <a:latin typeface="Verdana" pitchFamily="34" charset="0"/>
                <a:cs typeface="+mn-cs"/>
              </a:rPr>
              <a:t>académico del alumnado</a:t>
            </a:r>
            <a:r>
              <a:rPr lang="es-ES" altLang="es-ES" sz="1900" b="1" dirty="0">
                <a:solidFill>
                  <a:srgbClr val="333399"/>
                </a:solidFill>
                <a:latin typeface="Verdana" pitchFamily="34" charset="0"/>
                <a:cs typeface="+mn-cs"/>
              </a:rPr>
              <a:t>, así como, en su caso, las </a:t>
            </a:r>
            <a:r>
              <a:rPr lang="es-ES" altLang="es-ES" sz="1900" b="1" dirty="0">
                <a:solidFill>
                  <a:srgbClr val="CC3300"/>
                </a:solidFill>
                <a:latin typeface="Verdana" pitchFamily="34" charset="0"/>
                <a:cs typeface="+mn-cs"/>
              </a:rPr>
              <a:t>propuestas o </a:t>
            </a:r>
            <a:r>
              <a:rPr lang="es-ES" altLang="es-ES" sz="1900" b="1" dirty="0" smtClean="0">
                <a:solidFill>
                  <a:srgbClr val="CC3300"/>
                </a:solidFill>
                <a:latin typeface="Verdana" pitchFamily="34" charset="0"/>
                <a:cs typeface="+mn-cs"/>
              </a:rPr>
              <a:t>recomendaciones </a:t>
            </a:r>
            <a:r>
              <a:rPr lang="es-ES" altLang="es-ES" sz="1900" b="1" dirty="0">
                <a:solidFill>
                  <a:srgbClr val="333399"/>
                </a:solidFill>
                <a:latin typeface="Verdana" pitchFamily="34" charset="0"/>
                <a:cs typeface="+mn-cs"/>
              </a:rPr>
              <a:t>para la mejora del mismo que se estimen oportunas</a:t>
            </a:r>
            <a:r>
              <a:rPr lang="es-ES" altLang="es-ES" sz="1900" b="1" dirty="0" smtClean="0">
                <a:solidFill>
                  <a:srgbClr val="333399"/>
                </a:solidFill>
                <a:latin typeface="Verdana" pitchFamily="34" charset="0"/>
                <a:cs typeface="+mn-cs"/>
              </a:rPr>
              <a:t>.</a:t>
            </a:r>
            <a:endParaRPr lang="es-ES" altLang="es-ES" sz="10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000" b="1" dirty="0" smtClean="0">
                <a:solidFill>
                  <a:srgbClr val="333399"/>
                </a:solidFill>
                <a:latin typeface="Verdana" pitchFamily="34" charset="0"/>
                <a:cs typeface="+mn-cs"/>
              </a:rPr>
              <a:t>    </a:t>
            </a:r>
          </a:p>
          <a:p>
            <a:pPr marL="85725" indent="0">
              <a:spcBef>
                <a:spcPct val="20000"/>
              </a:spcBef>
              <a:tabLst>
                <a:tab pos="447675" algn="l"/>
              </a:tabLst>
              <a:defRPr/>
            </a:pPr>
            <a:r>
              <a:rPr lang="es-ES" altLang="es-ES" sz="1000" i="1" dirty="0" smtClean="0">
                <a:solidFill>
                  <a:srgbClr val="333399"/>
                </a:solidFill>
                <a:latin typeface="Verdana" pitchFamily="34" charset="0"/>
                <a:cs typeface="+mn-cs"/>
              </a:rPr>
              <a:t>        </a:t>
            </a:r>
            <a:r>
              <a:rPr lang="es-ES" altLang="es-ES" sz="1400" i="1" dirty="0" smtClean="0">
                <a:solidFill>
                  <a:srgbClr val="333399"/>
                </a:solidFill>
                <a:latin typeface="Verdana" pitchFamily="34" charset="0"/>
                <a:cs typeface="+mn-cs"/>
              </a:rPr>
              <a:t>Art. 21.4 de la Orden de 14 de julio de 2016</a:t>
            </a:r>
          </a:p>
          <a:p>
            <a:pPr marL="85725" indent="0">
              <a:spcBef>
                <a:spcPct val="20000"/>
              </a:spcBef>
              <a:tabLst>
                <a:tab pos="447675" algn="l"/>
              </a:tabLst>
              <a:defRPr/>
            </a:pPr>
            <a:endParaRPr lang="es-ES" altLang="es-ES" sz="12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96502" y="1196752"/>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Información al alumnado y sus familias</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93876265"/>
      </p:ext>
    </p:extLst>
  </p:cSld>
  <p:clrMapOvr>
    <a:masterClrMapping/>
  </p:clrMapOvr>
  <p:transition spd="slow">
    <p:cover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75195" y="1700808"/>
            <a:ext cx="8713788" cy="3804118"/>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000" b="1" dirty="0" smtClean="0">
                <a:solidFill>
                  <a:srgbClr val="333399"/>
                </a:solidFill>
                <a:latin typeface="Verdana" pitchFamily="34" charset="0"/>
                <a:cs typeface="+mn-cs"/>
              </a:rPr>
              <a:t>El  </a:t>
            </a:r>
            <a:r>
              <a:rPr lang="es-ES" altLang="es-ES" sz="2000" b="1" dirty="0">
                <a:solidFill>
                  <a:srgbClr val="CC3300"/>
                </a:solidFill>
                <a:latin typeface="Verdana" pitchFamily="34" charset="0"/>
                <a:cs typeface="+mn-cs"/>
              </a:rPr>
              <a:t>nivel  competencial  </a:t>
            </a:r>
            <a:r>
              <a:rPr lang="es-ES" altLang="es-ES" sz="2000" b="1" dirty="0">
                <a:solidFill>
                  <a:srgbClr val="333399"/>
                </a:solidFill>
                <a:latin typeface="Verdana" pitchFamily="34" charset="0"/>
                <a:cs typeface="+mn-cs"/>
              </a:rPr>
              <a:t>adquirido  por  el  alumnado  </a:t>
            </a:r>
            <a:r>
              <a:rPr lang="es-ES" altLang="es-ES" sz="2000" b="1" dirty="0">
                <a:solidFill>
                  <a:srgbClr val="CC3300"/>
                </a:solidFill>
                <a:latin typeface="Verdana" pitchFamily="34" charset="0"/>
                <a:cs typeface="+mn-cs"/>
              </a:rPr>
              <a:t>se </a:t>
            </a:r>
            <a:r>
              <a:rPr lang="es-ES" altLang="es-ES" sz="2000" b="1" dirty="0" smtClean="0">
                <a:solidFill>
                  <a:srgbClr val="CC3300"/>
                </a:solidFill>
                <a:latin typeface="Verdana" pitchFamily="34" charset="0"/>
                <a:cs typeface="+mn-cs"/>
              </a:rPr>
              <a:t>reflejará  </a:t>
            </a:r>
            <a:r>
              <a:rPr lang="es-ES" altLang="es-ES" sz="2000" b="1" dirty="0">
                <a:solidFill>
                  <a:srgbClr val="CC3300"/>
                </a:solidFill>
                <a:latin typeface="Verdana" pitchFamily="34" charset="0"/>
                <a:cs typeface="+mn-cs"/>
              </a:rPr>
              <a:t>al  final  de  cada  curso  en  el  acta  de </a:t>
            </a:r>
            <a:r>
              <a:rPr lang="es-ES" altLang="es-ES" sz="2000" b="1" dirty="0" smtClean="0">
                <a:solidFill>
                  <a:srgbClr val="CC3300"/>
                </a:solidFill>
                <a:latin typeface="Verdana" pitchFamily="34" charset="0"/>
                <a:cs typeface="+mn-cs"/>
              </a:rPr>
              <a:t>evaluación</a:t>
            </a:r>
            <a:r>
              <a:rPr lang="es-ES" altLang="es-ES" sz="2000" b="1" dirty="0">
                <a:solidFill>
                  <a:srgbClr val="CC3300"/>
                </a:solidFill>
                <a:latin typeface="Verdana" pitchFamily="34" charset="0"/>
                <a:cs typeface="+mn-cs"/>
              </a:rPr>
              <a:t>, en el expediente académico y en el historial </a:t>
            </a:r>
            <a:r>
              <a:rPr lang="es-ES" altLang="es-ES" sz="2000" b="1" dirty="0" smtClean="0">
                <a:solidFill>
                  <a:srgbClr val="CC3300"/>
                </a:solidFill>
                <a:latin typeface="Verdana" pitchFamily="34" charset="0"/>
                <a:cs typeface="+mn-cs"/>
              </a:rPr>
              <a:t>académico</a:t>
            </a:r>
            <a:r>
              <a:rPr lang="es-ES" altLang="es-ES" sz="2000" b="1" dirty="0">
                <a:solidFill>
                  <a:srgbClr val="333399"/>
                </a:solidFill>
                <a:latin typeface="Verdana" pitchFamily="34" charset="0"/>
                <a:cs typeface="+mn-cs"/>
              </a:rPr>
              <a:t>, de acuerdo con la secuenciación de los </a:t>
            </a:r>
            <a:r>
              <a:rPr lang="es-ES" altLang="es-ES" sz="2000" b="1" dirty="0" smtClean="0">
                <a:solidFill>
                  <a:srgbClr val="333399"/>
                </a:solidFill>
                <a:latin typeface="Verdana" pitchFamily="34" charset="0"/>
                <a:cs typeface="+mn-cs"/>
              </a:rPr>
              <a:t>criterios de </a:t>
            </a:r>
            <a:r>
              <a:rPr lang="es-ES" altLang="es-ES" sz="2000" b="1" dirty="0">
                <a:solidFill>
                  <a:srgbClr val="333399"/>
                </a:solidFill>
                <a:latin typeface="Verdana" pitchFamily="34" charset="0"/>
                <a:cs typeface="+mn-cs"/>
              </a:rPr>
              <a:t>evaluación detallada en los Anexos </a:t>
            </a:r>
            <a:r>
              <a:rPr lang="es-ES" altLang="es-ES" sz="2000" b="1" dirty="0" smtClean="0">
                <a:solidFill>
                  <a:srgbClr val="333399"/>
                </a:solidFill>
                <a:latin typeface="Verdana" pitchFamily="34" charset="0"/>
                <a:cs typeface="+mn-cs"/>
              </a:rPr>
              <a:t>I (Materias troncales), </a:t>
            </a:r>
            <a:r>
              <a:rPr lang="es-ES" altLang="es-ES" sz="2000" b="1" dirty="0">
                <a:solidFill>
                  <a:srgbClr val="333399"/>
                </a:solidFill>
                <a:latin typeface="Verdana" pitchFamily="34" charset="0"/>
                <a:cs typeface="+mn-cs"/>
              </a:rPr>
              <a:t>II </a:t>
            </a:r>
            <a:r>
              <a:rPr lang="es-ES" altLang="es-ES" sz="2000" b="1" dirty="0" smtClean="0">
                <a:solidFill>
                  <a:srgbClr val="333399"/>
                </a:solidFill>
                <a:latin typeface="Verdana" pitchFamily="34" charset="0"/>
                <a:cs typeface="+mn-cs"/>
              </a:rPr>
              <a:t>(Materias específicas) y </a:t>
            </a:r>
            <a:r>
              <a:rPr lang="es-ES" altLang="es-ES" sz="2000" b="1" dirty="0">
                <a:solidFill>
                  <a:srgbClr val="333399"/>
                </a:solidFill>
                <a:latin typeface="Verdana" pitchFamily="34" charset="0"/>
                <a:cs typeface="+mn-cs"/>
              </a:rPr>
              <a:t>III </a:t>
            </a:r>
            <a:r>
              <a:rPr lang="es-ES" altLang="es-ES" sz="2000" b="1" dirty="0" smtClean="0">
                <a:solidFill>
                  <a:srgbClr val="333399"/>
                </a:solidFill>
                <a:latin typeface="Verdana" pitchFamily="34" charset="0"/>
                <a:cs typeface="+mn-cs"/>
              </a:rPr>
              <a:t>(Materias de libre configuración autonómica) y </a:t>
            </a:r>
            <a:r>
              <a:rPr lang="es-ES" altLang="es-ES" sz="2000" b="1" dirty="0">
                <a:solidFill>
                  <a:srgbClr val="333399"/>
                </a:solidFill>
                <a:latin typeface="Verdana" pitchFamily="34" charset="0"/>
                <a:cs typeface="+mn-cs"/>
              </a:rPr>
              <a:t>con la concreción curricular detallada en las programaciones </a:t>
            </a:r>
            <a:r>
              <a:rPr lang="es-ES" altLang="es-ES" sz="2000" b="1" dirty="0" smtClean="0">
                <a:solidFill>
                  <a:srgbClr val="333399"/>
                </a:solidFill>
                <a:latin typeface="Verdana" pitchFamily="34" charset="0"/>
                <a:cs typeface="+mn-cs"/>
              </a:rPr>
              <a:t>didácticas</a:t>
            </a:r>
            <a:r>
              <a:rPr lang="es-ES" altLang="es-ES" sz="2000" b="1" dirty="0">
                <a:solidFill>
                  <a:srgbClr val="333399"/>
                </a:solidFill>
                <a:latin typeface="Verdana" pitchFamily="34" charset="0"/>
                <a:cs typeface="+mn-cs"/>
              </a:rPr>
              <a:t>. </a:t>
            </a:r>
            <a:endParaRPr lang="es-ES" altLang="es-ES" sz="20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000" b="1" dirty="0" smtClean="0">
                <a:solidFill>
                  <a:srgbClr val="333399"/>
                </a:solidFill>
                <a:latin typeface="Verdana" pitchFamily="34" charset="0"/>
                <a:cs typeface="+mn-cs"/>
              </a:rPr>
              <a:t> </a:t>
            </a:r>
            <a:endParaRPr lang="es-ES" altLang="es-ES" sz="14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000" i="1" dirty="0" smtClean="0">
                <a:solidFill>
                  <a:srgbClr val="333399"/>
                </a:solidFill>
                <a:latin typeface="Verdana" pitchFamily="34" charset="0"/>
                <a:cs typeface="+mn-cs"/>
              </a:rPr>
              <a:t>        </a:t>
            </a:r>
            <a:r>
              <a:rPr lang="es-ES" altLang="es-ES" sz="1400" i="1" dirty="0" smtClean="0">
                <a:solidFill>
                  <a:srgbClr val="333399"/>
                </a:solidFill>
                <a:latin typeface="Verdana" pitchFamily="34" charset="0"/>
                <a:cs typeface="+mn-cs"/>
              </a:rPr>
              <a:t>Art. 21.6 de la Orden de 14 de julio de 2016</a:t>
            </a:r>
          </a:p>
          <a:p>
            <a:pPr marL="85725" indent="0">
              <a:spcBef>
                <a:spcPct val="20000"/>
              </a:spcBef>
              <a:tabLst>
                <a:tab pos="447675" algn="l"/>
              </a:tabLst>
              <a:defRPr/>
            </a:pPr>
            <a:endParaRPr lang="es-ES" altLang="es-ES" sz="12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82363" y="1196752"/>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El nivel competencial del alumnado</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71313396"/>
      </p:ext>
    </p:extLst>
  </p:cSld>
  <p:clrMapOvr>
    <a:masterClrMapping/>
  </p:clrMapOvr>
  <p:transition spd="slow">
    <p:cover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idx="4294967295"/>
          </p:nvPr>
        </p:nvSpPr>
        <p:spPr>
          <a:xfrm>
            <a:off x="9525" y="11113"/>
            <a:ext cx="9144000" cy="6411912"/>
          </a:xfrm>
          <a:solidFill>
            <a:srgbClr val="008000"/>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67587"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67588" name="Text Box 6"/>
          <p:cNvSpPr txBox="1">
            <a:spLocks noChangeArrowheads="1"/>
          </p:cNvSpPr>
          <p:nvPr/>
        </p:nvSpPr>
        <p:spPr bwMode="auto">
          <a:xfrm>
            <a:off x="0" y="6216650"/>
            <a:ext cx="9144000" cy="641350"/>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buFontTx/>
              <a:buNone/>
            </a:pPr>
            <a:endParaRPr lang="es-ES" altLang="es-ES" sz="1000" b="1" dirty="0">
              <a:solidFill>
                <a:srgbClr val="FFFFFF"/>
              </a:solidFill>
              <a:latin typeface="Verdana" pitchFamily="34" charset="0"/>
            </a:endParaRPr>
          </a:p>
          <a:p>
            <a:pPr algn="r" eaLnBrk="1" hangingPunct="1">
              <a:spcBef>
                <a:spcPct val="0"/>
              </a:spcBef>
              <a:buFontTx/>
              <a:buNone/>
            </a:pPr>
            <a:endParaRPr lang="es-ES" altLang="es-ES" sz="1300" b="1" dirty="0">
              <a:solidFill>
                <a:srgbClr val="000066"/>
              </a:solidFill>
              <a:latin typeface="Verdana" pitchFamily="34" charset="0"/>
            </a:endParaRPr>
          </a:p>
          <a:p>
            <a:pPr algn="r" eaLnBrk="1" hangingPunct="1">
              <a:spcBef>
                <a:spcPct val="0"/>
              </a:spcBef>
              <a:buFontTx/>
              <a:buNone/>
            </a:pPr>
            <a:endParaRPr lang="es-ES" altLang="es-ES" sz="1300" b="1" dirty="0">
              <a:solidFill>
                <a:srgbClr val="000066"/>
              </a:solidFill>
              <a:latin typeface="Verdana" pitchFamily="34" charset="0"/>
            </a:endParaRPr>
          </a:p>
        </p:txBody>
      </p:sp>
      <p:sp>
        <p:nvSpPr>
          <p:cNvPr id="10" name="Text Box 4"/>
          <p:cNvSpPr txBox="1">
            <a:spLocks noChangeArrowheads="1"/>
          </p:cNvSpPr>
          <p:nvPr/>
        </p:nvSpPr>
        <p:spPr bwMode="auto">
          <a:xfrm>
            <a:off x="0" y="0"/>
            <a:ext cx="9144000" cy="1007968"/>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a:buFontTx/>
              <a:buNone/>
              <a:defRPr/>
            </a:pPr>
            <a:r>
              <a:rPr lang="es-ES" altLang="es-ES" sz="2000" b="1" dirty="0" smtClean="0">
                <a:solidFill>
                  <a:srgbClr val="333399"/>
                </a:solidFill>
                <a:latin typeface="Verdana" pitchFamily="34" charset="0"/>
              </a:rPr>
              <a:t>La evaluación en las enseñanzas                                                              del Bachillerato en Andalucía</a:t>
            </a:r>
            <a:endParaRPr lang="es-ES" altLang="es-ES" sz="2000" b="1" dirty="0" smtClean="0">
              <a:solidFill>
                <a:srgbClr val="0033CC"/>
              </a:solidFill>
              <a:latin typeface="Verdana" pitchFamily="34" charset="0"/>
            </a:endParaRPr>
          </a:p>
          <a:p>
            <a:pPr eaLnBrk="1" hangingPunct="1">
              <a:spcBef>
                <a:spcPct val="50000"/>
              </a:spcBef>
              <a:buFontTx/>
              <a:buNone/>
              <a:defRPr/>
            </a:pPr>
            <a:endParaRPr lang="es-ES" altLang="es-ES" sz="500" b="1" dirty="0" smtClean="0">
              <a:solidFill>
                <a:srgbClr val="CC0000"/>
              </a:solidFill>
              <a:latin typeface="Verdana"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4" y="1150153"/>
            <a:ext cx="6192689" cy="101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276872"/>
            <a:ext cx="6192688" cy="4484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3605960"/>
      </p:ext>
    </p:extLst>
  </p:cSld>
  <p:clrMapOvr>
    <a:masterClrMapping/>
  </p:clrMapOvr>
  <p:transition spd="slow">
    <p:strips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91888" y="1772816"/>
            <a:ext cx="8713788" cy="3954929"/>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900" b="1" dirty="0">
                <a:solidFill>
                  <a:srgbClr val="333399"/>
                </a:solidFill>
                <a:latin typeface="Verdana" pitchFamily="34" charset="0"/>
                <a:cs typeface="+mn-cs"/>
              </a:rPr>
              <a:t>Con  objeto  de  garantizar  una  adecuada  </a:t>
            </a:r>
            <a:r>
              <a:rPr lang="es-ES" altLang="es-ES" sz="1900" b="1" dirty="0">
                <a:solidFill>
                  <a:srgbClr val="CC3300"/>
                </a:solidFill>
                <a:latin typeface="Verdana" pitchFamily="34" charset="0"/>
                <a:cs typeface="+mn-cs"/>
              </a:rPr>
              <a:t>transición</a:t>
            </a:r>
            <a:r>
              <a:rPr lang="es-ES" altLang="es-ES" sz="1900" b="1" dirty="0">
                <a:solidFill>
                  <a:srgbClr val="333399"/>
                </a:solidFill>
                <a:latin typeface="Verdana" pitchFamily="34" charset="0"/>
                <a:cs typeface="+mn-cs"/>
              </a:rPr>
              <a:t>  del </a:t>
            </a:r>
            <a:r>
              <a:rPr lang="es-ES" altLang="es-ES" sz="1900" b="1" dirty="0" smtClean="0">
                <a:solidFill>
                  <a:srgbClr val="333399"/>
                </a:solidFill>
                <a:latin typeface="Verdana" pitchFamily="34" charset="0"/>
                <a:cs typeface="+mn-cs"/>
              </a:rPr>
              <a:t>alumnado  </a:t>
            </a:r>
            <a:r>
              <a:rPr lang="es-ES" altLang="es-ES" sz="1900" b="1" dirty="0">
                <a:solidFill>
                  <a:srgbClr val="333399"/>
                </a:solidFill>
                <a:latin typeface="Verdana" pitchFamily="34" charset="0"/>
                <a:cs typeface="+mn-cs"/>
              </a:rPr>
              <a:t>entre  la  etapa  de  la </a:t>
            </a:r>
            <a:r>
              <a:rPr lang="es-ES" altLang="es-ES" sz="1900" b="1" dirty="0" smtClean="0">
                <a:solidFill>
                  <a:srgbClr val="333399"/>
                </a:solidFill>
                <a:latin typeface="Verdana" pitchFamily="34" charset="0"/>
                <a:cs typeface="+mn-cs"/>
              </a:rPr>
              <a:t>Educación Secundaria </a:t>
            </a:r>
            <a:r>
              <a:rPr lang="es-ES" altLang="es-ES" sz="1900" b="1" dirty="0">
                <a:solidFill>
                  <a:srgbClr val="333399"/>
                </a:solidFill>
                <a:latin typeface="Verdana" pitchFamily="34" charset="0"/>
                <a:cs typeface="+mn-cs"/>
              </a:rPr>
              <a:t>Obligatoria y la etapa de Bachillerato, así como de facilitar la </a:t>
            </a:r>
            <a:r>
              <a:rPr lang="es-ES" altLang="es-ES" sz="1900" b="1" dirty="0">
                <a:solidFill>
                  <a:srgbClr val="CC3300"/>
                </a:solidFill>
                <a:latin typeface="Verdana" pitchFamily="34" charset="0"/>
                <a:cs typeface="+mn-cs"/>
              </a:rPr>
              <a:t>continuidad</a:t>
            </a:r>
            <a:r>
              <a:rPr lang="es-ES" altLang="es-ES" sz="1900" b="1" dirty="0">
                <a:solidFill>
                  <a:srgbClr val="333399"/>
                </a:solidFill>
                <a:latin typeface="Verdana" pitchFamily="34" charset="0"/>
                <a:cs typeface="+mn-cs"/>
              </a:rPr>
              <a:t> de su proceso educativo, </a:t>
            </a:r>
            <a:r>
              <a:rPr lang="es-ES" altLang="es-ES" sz="1900" b="1" dirty="0" smtClean="0">
                <a:solidFill>
                  <a:srgbClr val="333399"/>
                </a:solidFill>
                <a:latin typeface="Verdana" pitchFamily="34" charset="0"/>
                <a:cs typeface="+mn-cs"/>
              </a:rPr>
              <a:t>los </a:t>
            </a:r>
            <a:r>
              <a:rPr lang="es-ES" altLang="es-ES" sz="1900" b="1" dirty="0">
                <a:solidFill>
                  <a:srgbClr val="333399"/>
                </a:solidFill>
                <a:latin typeface="Verdana" pitchFamily="34" charset="0"/>
                <a:cs typeface="+mn-cs"/>
              </a:rPr>
              <a:t>centros docentes que imparten el Bachillerato recogerán en su </a:t>
            </a:r>
            <a:r>
              <a:rPr lang="es-ES" altLang="es-ES" sz="1900" b="1" dirty="0">
                <a:solidFill>
                  <a:srgbClr val="CC3300"/>
                </a:solidFill>
                <a:latin typeface="Verdana" pitchFamily="34" charset="0"/>
                <a:cs typeface="+mn-cs"/>
              </a:rPr>
              <a:t>proyecto educativo </a:t>
            </a:r>
            <a:r>
              <a:rPr lang="es-ES" altLang="es-ES" sz="1900" b="1" dirty="0">
                <a:solidFill>
                  <a:srgbClr val="333399"/>
                </a:solidFill>
                <a:latin typeface="Verdana" pitchFamily="34" charset="0"/>
                <a:cs typeface="+mn-cs"/>
              </a:rPr>
              <a:t>las actuaciones a realizar </a:t>
            </a:r>
            <a:r>
              <a:rPr lang="es-ES" altLang="es-ES" sz="1900" b="1" dirty="0" smtClean="0">
                <a:solidFill>
                  <a:srgbClr val="333399"/>
                </a:solidFill>
                <a:latin typeface="Verdana" pitchFamily="34" charset="0"/>
                <a:cs typeface="+mn-cs"/>
              </a:rPr>
              <a:t>en </a:t>
            </a:r>
            <a:r>
              <a:rPr lang="es-ES" altLang="es-ES" sz="1900" b="1" dirty="0">
                <a:solidFill>
                  <a:srgbClr val="333399"/>
                </a:solidFill>
                <a:latin typeface="Verdana" pitchFamily="34" charset="0"/>
                <a:cs typeface="+mn-cs"/>
              </a:rPr>
              <a:t>el proceso de la </a:t>
            </a:r>
            <a:r>
              <a:rPr lang="es-ES" altLang="es-ES" sz="1900" b="1" dirty="0">
                <a:solidFill>
                  <a:srgbClr val="CC3300"/>
                </a:solidFill>
                <a:latin typeface="Verdana" pitchFamily="34" charset="0"/>
                <a:cs typeface="+mn-cs"/>
              </a:rPr>
              <a:t>evaluación inicial </a:t>
            </a:r>
            <a:r>
              <a:rPr lang="es-ES" altLang="es-ES" sz="1900" b="1" dirty="0">
                <a:solidFill>
                  <a:srgbClr val="333399"/>
                </a:solidFill>
                <a:latin typeface="Verdana" pitchFamily="34" charset="0"/>
                <a:cs typeface="+mn-cs"/>
              </a:rPr>
              <a:t>del alumnado y establecerán, en su caso, mecanismos de coordinación con </a:t>
            </a:r>
            <a:r>
              <a:rPr lang="es-ES" altLang="es-ES" sz="1900" b="1" dirty="0" smtClean="0">
                <a:solidFill>
                  <a:srgbClr val="333399"/>
                </a:solidFill>
                <a:latin typeface="Verdana" pitchFamily="34" charset="0"/>
                <a:cs typeface="+mn-cs"/>
              </a:rPr>
              <a:t>los </a:t>
            </a:r>
            <a:r>
              <a:rPr lang="es-ES" altLang="es-ES" sz="1900" b="1" dirty="0">
                <a:solidFill>
                  <a:srgbClr val="333399"/>
                </a:solidFill>
                <a:latin typeface="Verdana" pitchFamily="34" charset="0"/>
                <a:cs typeface="+mn-cs"/>
              </a:rPr>
              <a:t>centros docentes de procedencia del alumnado que se incorpora a la etapa. </a:t>
            </a:r>
            <a:endParaRPr lang="es-ES" altLang="es-ES" sz="1900" b="1" dirty="0" smtClean="0">
              <a:solidFill>
                <a:srgbClr val="333399"/>
              </a:solidFill>
              <a:latin typeface="Verdana" pitchFamily="34" charset="0"/>
              <a:cs typeface="+mn-cs"/>
            </a:endParaRPr>
          </a:p>
          <a:p>
            <a:pPr marL="85725" indent="0">
              <a:spcBef>
                <a:spcPct val="20000"/>
              </a:spcBef>
              <a:tabLst>
                <a:tab pos="447675" algn="l"/>
              </a:tabLst>
              <a:defRPr/>
            </a:pPr>
            <a:endParaRPr lang="es-ES" altLang="es-ES" sz="10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000" i="1" dirty="0" smtClean="0">
                <a:solidFill>
                  <a:srgbClr val="333399"/>
                </a:solidFill>
                <a:latin typeface="Verdana" pitchFamily="34" charset="0"/>
                <a:cs typeface="+mn-cs"/>
              </a:rPr>
              <a:t>        </a:t>
            </a:r>
            <a:r>
              <a:rPr lang="es-ES" altLang="es-ES" sz="1400" i="1" dirty="0" smtClean="0">
                <a:solidFill>
                  <a:srgbClr val="333399"/>
                </a:solidFill>
                <a:latin typeface="Verdana" pitchFamily="34" charset="0"/>
                <a:cs typeface="+mn-cs"/>
              </a:rPr>
              <a:t>Art. 22.1 de la Orden de 14 de julio de 2016</a:t>
            </a:r>
          </a:p>
          <a:p>
            <a:pPr marL="85725" indent="0">
              <a:spcBef>
                <a:spcPct val="20000"/>
              </a:spcBef>
              <a:tabLst>
                <a:tab pos="447675" algn="l"/>
              </a:tabLst>
              <a:defRPr/>
            </a:pPr>
            <a:endParaRPr lang="es-ES" altLang="es-ES" sz="12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73284" y="1210193"/>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La evaluación inicial del alumnado</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32282085"/>
      </p:ext>
    </p:extLst>
  </p:cSld>
  <p:clrMapOvr>
    <a:masterClrMapping/>
  </p:clrMapOvr>
  <p:transition spd="slow">
    <p:cover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215106" y="1916832"/>
            <a:ext cx="8713788" cy="3370153"/>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900" b="1" dirty="0" smtClean="0">
                <a:solidFill>
                  <a:srgbClr val="333399"/>
                </a:solidFill>
                <a:latin typeface="Verdana" pitchFamily="34" charset="0"/>
                <a:cs typeface="+mn-cs"/>
              </a:rPr>
              <a:t>Durante </a:t>
            </a:r>
            <a:r>
              <a:rPr lang="es-ES" altLang="es-ES" sz="1900" b="1" dirty="0">
                <a:solidFill>
                  <a:srgbClr val="333399"/>
                </a:solidFill>
                <a:latin typeface="Verdana" pitchFamily="34" charset="0"/>
                <a:cs typeface="+mn-cs"/>
              </a:rPr>
              <a:t>el primer  mes de cada  curso  escolar,  el </a:t>
            </a:r>
            <a:r>
              <a:rPr lang="es-ES" altLang="es-ES" sz="1900" b="1" dirty="0" smtClean="0">
                <a:solidFill>
                  <a:srgbClr val="333399"/>
                </a:solidFill>
                <a:latin typeface="Verdana" pitchFamily="34" charset="0"/>
                <a:cs typeface="+mn-cs"/>
              </a:rPr>
              <a:t>profesorado  </a:t>
            </a:r>
            <a:r>
              <a:rPr lang="es-ES" altLang="es-ES" sz="1900" b="1" dirty="0">
                <a:solidFill>
                  <a:srgbClr val="333399"/>
                </a:solidFill>
                <a:latin typeface="Verdana" pitchFamily="34" charset="0"/>
                <a:cs typeface="+mn-cs"/>
              </a:rPr>
              <a:t>realizará  una  </a:t>
            </a:r>
            <a:r>
              <a:rPr lang="es-ES" altLang="es-ES" sz="1900" b="1" dirty="0">
                <a:solidFill>
                  <a:srgbClr val="CC3300"/>
                </a:solidFill>
                <a:latin typeface="Verdana" pitchFamily="34" charset="0"/>
                <a:cs typeface="+mn-cs"/>
              </a:rPr>
              <a:t>evaluación inicial </a:t>
            </a:r>
            <a:r>
              <a:rPr lang="es-ES" altLang="es-ES" sz="1900" b="1" dirty="0">
                <a:solidFill>
                  <a:srgbClr val="333399"/>
                </a:solidFill>
                <a:latin typeface="Verdana" pitchFamily="34" charset="0"/>
                <a:cs typeface="+mn-cs"/>
              </a:rPr>
              <a:t>de su </a:t>
            </a:r>
            <a:r>
              <a:rPr lang="es-ES" altLang="es-ES" sz="1900" b="1" dirty="0" smtClean="0">
                <a:solidFill>
                  <a:srgbClr val="333399"/>
                </a:solidFill>
                <a:latin typeface="Verdana" pitchFamily="34" charset="0"/>
                <a:cs typeface="+mn-cs"/>
              </a:rPr>
              <a:t>alumnado  </a:t>
            </a:r>
            <a:r>
              <a:rPr lang="es-ES" altLang="es-ES" sz="1900" b="1" dirty="0">
                <a:solidFill>
                  <a:srgbClr val="333399"/>
                </a:solidFill>
                <a:latin typeface="Verdana" pitchFamily="34" charset="0"/>
                <a:cs typeface="+mn-cs"/>
              </a:rPr>
              <a:t>mediante  los  procedimientos,  técnicas  e </a:t>
            </a:r>
            <a:r>
              <a:rPr lang="es-ES" altLang="es-ES" sz="1900" b="1" dirty="0" smtClean="0">
                <a:solidFill>
                  <a:srgbClr val="333399"/>
                </a:solidFill>
                <a:latin typeface="Verdana" pitchFamily="34" charset="0"/>
                <a:cs typeface="+mn-cs"/>
              </a:rPr>
              <a:t>instrumentos  </a:t>
            </a:r>
            <a:r>
              <a:rPr lang="es-ES" altLang="es-ES" sz="1900" b="1" dirty="0">
                <a:solidFill>
                  <a:srgbClr val="333399"/>
                </a:solidFill>
                <a:latin typeface="Verdana" pitchFamily="34" charset="0"/>
                <a:cs typeface="+mn-cs"/>
              </a:rPr>
              <a:t>que  considere  más  adecuados,  con  el  fin </a:t>
            </a:r>
            <a:r>
              <a:rPr lang="es-ES" altLang="es-ES" sz="1900" b="1" dirty="0" smtClean="0">
                <a:solidFill>
                  <a:srgbClr val="333399"/>
                </a:solidFill>
                <a:latin typeface="Verdana" pitchFamily="34" charset="0"/>
                <a:cs typeface="+mn-cs"/>
              </a:rPr>
              <a:t>de  </a:t>
            </a:r>
            <a:r>
              <a:rPr lang="es-ES" altLang="es-ES" sz="1900" b="1" dirty="0">
                <a:solidFill>
                  <a:srgbClr val="333399"/>
                </a:solidFill>
                <a:latin typeface="Verdana" pitchFamily="34" charset="0"/>
                <a:cs typeface="+mn-cs"/>
              </a:rPr>
              <a:t>conocer  y  valorar  la  </a:t>
            </a:r>
            <a:r>
              <a:rPr lang="es-ES" altLang="es-ES" sz="1900" b="1" dirty="0">
                <a:solidFill>
                  <a:srgbClr val="CC3300"/>
                </a:solidFill>
                <a:latin typeface="Verdana" pitchFamily="34" charset="0"/>
                <a:cs typeface="+mn-cs"/>
              </a:rPr>
              <a:t>situación  inicial  de  sus </a:t>
            </a:r>
            <a:r>
              <a:rPr lang="es-ES" altLang="es-ES" sz="1900" b="1" dirty="0" smtClean="0">
                <a:solidFill>
                  <a:srgbClr val="CC3300"/>
                </a:solidFill>
                <a:latin typeface="Verdana" pitchFamily="34" charset="0"/>
                <a:cs typeface="+mn-cs"/>
              </a:rPr>
              <a:t>alumnos  </a:t>
            </a:r>
            <a:r>
              <a:rPr lang="es-ES" altLang="es-ES" sz="1900" b="1" dirty="0">
                <a:solidFill>
                  <a:srgbClr val="CC3300"/>
                </a:solidFill>
                <a:latin typeface="Verdana" pitchFamily="34" charset="0"/>
                <a:cs typeface="+mn-cs"/>
              </a:rPr>
              <a:t>y  alumnas  en  cuanto  al  nivel  de  desarrollo  de  las </a:t>
            </a:r>
            <a:r>
              <a:rPr lang="es-ES" altLang="es-ES" sz="1900" b="1" dirty="0" smtClean="0">
                <a:solidFill>
                  <a:srgbClr val="CC3300"/>
                </a:solidFill>
                <a:latin typeface="Verdana" pitchFamily="34" charset="0"/>
                <a:cs typeface="+mn-cs"/>
              </a:rPr>
              <a:t>competencias </a:t>
            </a:r>
            <a:r>
              <a:rPr lang="es-ES" altLang="es-ES" sz="1900" b="1" dirty="0">
                <a:solidFill>
                  <a:srgbClr val="CC3300"/>
                </a:solidFill>
                <a:latin typeface="Verdana" pitchFamily="34" charset="0"/>
                <a:cs typeface="+mn-cs"/>
              </a:rPr>
              <a:t>clave y el dominio de los contenidos de las materias de la etapa que en cada caso corresponda</a:t>
            </a:r>
            <a:r>
              <a:rPr lang="es-ES" altLang="es-ES" sz="1900" b="1" dirty="0" smtClean="0">
                <a:solidFill>
                  <a:srgbClr val="333399"/>
                </a:solidFill>
                <a:latin typeface="Verdana" pitchFamily="34" charset="0"/>
                <a:cs typeface="+mn-cs"/>
              </a:rPr>
              <a:t>. </a:t>
            </a:r>
          </a:p>
          <a:p>
            <a:pPr marL="85725" indent="0">
              <a:spcBef>
                <a:spcPct val="20000"/>
              </a:spcBef>
              <a:tabLst>
                <a:tab pos="447675" algn="l"/>
              </a:tabLst>
              <a:defRPr/>
            </a:pPr>
            <a:endParaRPr lang="es-ES" altLang="es-ES" sz="10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000" i="1" dirty="0" smtClean="0">
                <a:solidFill>
                  <a:srgbClr val="333399"/>
                </a:solidFill>
                <a:latin typeface="Verdana" pitchFamily="34" charset="0"/>
                <a:cs typeface="+mn-cs"/>
              </a:rPr>
              <a:t>        </a:t>
            </a:r>
            <a:r>
              <a:rPr lang="es-ES" altLang="es-ES" sz="1400" i="1" dirty="0" smtClean="0">
                <a:solidFill>
                  <a:srgbClr val="333399"/>
                </a:solidFill>
                <a:latin typeface="Verdana" pitchFamily="34" charset="0"/>
                <a:cs typeface="+mn-cs"/>
              </a:rPr>
              <a:t>Art. 22.2 de la Orden de 14 de julio de 2016</a:t>
            </a:r>
          </a:p>
          <a:p>
            <a:pPr marL="85725" indent="0">
              <a:spcBef>
                <a:spcPct val="20000"/>
              </a:spcBef>
              <a:tabLst>
                <a:tab pos="447675" algn="l"/>
              </a:tabLst>
              <a:defRPr/>
            </a:pPr>
            <a:endParaRPr lang="es-ES" altLang="es-ES" sz="12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72938" y="1276868"/>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La evaluación inicial del alumnado</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86112097"/>
      </p:ext>
    </p:extLst>
  </p:cSld>
  <p:clrMapOvr>
    <a:masterClrMapping/>
  </p:clrMapOvr>
  <p:transition spd="slow">
    <p:cover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70209" y="1575924"/>
            <a:ext cx="8713788" cy="4468916"/>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2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b="1" dirty="0" smtClean="0">
                <a:solidFill>
                  <a:srgbClr val="333399"/>
                </a:solidFill>
                <a:latin typeface="Verdana" pitchFamily="34" charset="0"/>
                <a:cs typeface="+mn-cs"/>
              </a:rPr>
              <a:t>En  </a:t>
            </a:r>
            <a:r>
              <a:rPr lang="es-ES" altLang="es-ES" b="1" dirty="0">
                <a:solidFill>
                  <a:srgbClr val="333399"/>
                </a:solidFill>
                <a:latin typeface="Verdana" pitchFamily="34" charset="0"/>
                <a:cs typeface="+mn-cs"/>
              </a:rPr>
              <a:t>este  mismo  periodo,  con  el  fin  de  conocer  la  evolución  educativa  de  cada  alumno  o  alumna  y, </a:t>
            </a:r>
            <a:r>
              <a:rPr lang="es-ES" altLang="es-ES" b="1" dirty="0" smtClean="0">
                <a:solidFill>
                  <a:srgbClr val="333399"/>
                </a:solidFill>
                <a:latin typeface="Verdana" pitchFamily="34" charset="0"/>
                <a:cs typeface="+mn-cs"/>
              </a:rPr>
              <a:t>en </a:t>
            </a:r>
            <a:r>
              <a:rPr lang="es-ES" altLang="es-ES" b="1" dirty="0">
                <a:solidFill>
                  <a:srgbClr val="333399"/>
                </a:solidFill>
                <a:latin typeface="Verdana" pitchFamily="34" charset="0"/>
                <a:cs typeface="+mn-cs"/>
              </a:rPr>
              <a:t>su caso, las medidas educativas adoptadas, el profesor tutor o la profesora tutora de cada grupo de primer </a:t>
            </a:r>
            <a:r>
              <a:rPr lang="es-ES" altLang="es-ES" b="1" dirty="0" smtClean="0">
                <a:solidFill>
                  <a:srgbClr val="333399"/>
                </a:solidFill>
                <a:latin typeface="Verdana" pitchFamily="34" charset="0"/>
                <a:cs typeface="+mn-cs"/>
              </a:rPr>
              <a:t>curso </a:t>
            </a:r>
            <a:r>
              <a:rPr lang="es-ES" altLang="es-ES" b="1" dirty="0">
                <a:solidFill>
                  <a:srgbClr val="333399"/>
                </a:solidFill>
                <a:latin typeface="Verdana" pitchFamily="34" charset="0"/>
                <a:cs typeface="+mn-cs"/>
              </a:rPr>
              <a:t>de Bachillerato analizará el </a:t>
            </a:r>
            <a:r>
              <a:rPr lang="es-ES" altLang="es-ES" b="1" dirty="0">
                <a:solidFill>
                  <a:srgbClr val="CC3300"/>
                </a:solidFill>
                <a:latin typeface="Verdana" pitchFamily="34" charset="0"/>
                <a:cs typeface="+mn-cs"/>
              </a:rPr>
              <a:t>consejo orientador </a:t>
            </a:r>
            <a:r>
              <a:rPr lang="es-ES" altLang="es-ES" b="1" dirty="0" smtClean="0">
                <a:solidFill>
                  <a:srgbClr val="CC3300"/>
                </a:solidFill>
                <a:latin typeface="Verdana" pitchFamily="34" charset="0"/>
                <a:cs typeface="+mn-cs"/>
              </a:rPr>
              <a:t>correspondiente </a:t>
            </a:r>
            <a:r>
              <a:rPr lang="es-ES" altLang="es-ES" b="1" dirty="0">
                <a:solidFill>
                  <a:srgbClr val="CC3300"/>
                </a:solidFill>
                <a:latin typeface="Verdana" pitchFamily="34" charset="0"/>
                <a:cs typeface="+mn-cs"/>
              </a:rPr>
              <a:t>a cuarto curso </a:t>
            </a:r>
            <a:r>
              <a:rPr lang="es-ES" altLang="es-ES" b="1" dirty="0" smtClean="0">
                <a:solidFill>
                  <a:srgbClr val="CC3300"/>
                </a:solidFill>
                <a:latin typeface="Verdana" pitchFamily="34" charset="0"/>
                <a:cs typeface="+mn-cs"/>
              </a:rPr>
              <a:t>de Educación Secundaria Obligatoria </a:t>
            </a:r>
            <a:r>
              <a:rPr lang="es-ES" altLang="es-ES" b="1" dirty="0">
                <a:solidFill>
                  <a:srgbClr val="333399"/>
                </a:solidFill>
                <a:latin typeface="Verdana" pitchFamily="34" charset="0"/>
                <a:cs typeface="+mn-cs"/>
              </a:rPr>
              <a:t>de los alumnos y alumnas de su grupo. </a:t>
            </a:r>
            <a:endParaRPr lang="es-ES" altLang="es-ES"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endParaRPr lang="es-ES" altLang="es-ES" sz="1200" b="1" dirty="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b="1" dirty="0" smtClean="0">
                <a:solidFill>
                  <a:srgbClr val="333399"/>
                </a:solidFill>
                <a:latin typeface="Verdana" pitchFamily="34" charset="0"/>
                <a:cs typeface="+mn-cs"/>
              </a:rPr>
              <a:t>En </a:t>
            </a:r>
            <a:r>
              <a:rPr lang="es-ES" altLang="es-ES" b="1" dirty="0">
                <a:solidFill>
                  <a:srgbClr val="333399"/>
                </a:solidFill>
                <a:latin typeface="Verdana" pitchFamily="34" charset="0"/>
                <a:cs typeface="+mn-cs"/>
              </a:rPr>
              <a:t>segundo curso de Bachillerato, se analizarán los </a:t>
            </a:r>
            <a:r>
              <a:rPr lang="es-ES" altLang="es-ES" b="1" dirty="0" smtClean="0">
                <a:solidFill>
                  <a:srgbClr val="CC3300"/>
                </a:solidFill>
                <a:latin typeface="Verdana" pitchFamily="34" charset="0"/>
                <a:cs typeface="+mn-cs"/>
              </a:rPr>
              <a:t>resultados obtenidos </a:t>
            </a:r>
            <a:r>
              <a:rPr lang="es-ES" altLang="es-ES" b="1" dirty="0">
                <a:solidFill>
                  <a:srgbClr val="CC3300"/>
                </a:solidFill>
                <a:latin typeface="Verdana" pitchFamily="34" charset="0"/>
                <a:cs typeface="+mn-cs"/>
              </a:rPr>
              <a:t>por el alumnado en el curso anterior</a:t>
            </a:r>
            <a:r>
              <a:rPr lang="es-ES" altLang="es-ES" b="1" dirty="0">
                <a:solidFill>
                  <a:srgbClr val="333399"/>
                </a:solidFill>
                <a:latin typeface="Verdana" pitchFamily="34" charset="0"/>
                <a:cs typeface="+mn-cs"/>
              </a:rPr>
              <a:t>. </a:t>
            </a:r>
            <a:endParaRPr lang="es-ES" altLang="es-ES"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endParaRPr lang="es-ES" altLang="es-ES" sz="12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b="1" dirty="0" smtClean="0">
                <a:solidFill>
                  <a:srgbClr val="333399"/>
                </a:solidFill>
                <a:latin typeface="Verdana" pitchFamily="34" charset="0"/>
                <a:cs typeface="+mn-cs"/>
              </a:rPr>
              <a:t>La información </a:t>
            </a:r>
            <a:r>
              <a:rPr lang="es-ES" altLang="es-ES" b="1" dirty="0">
                <a:solidFill>
                  <a:srgbClr val="333399"/>
                </a:solidFill>
                <a:latin typeface="Verdana" pitchFamily="34" charset="0"/>
                <a:cs typeface="+mn-cs"/>
              </a:rPr>
              <a:t>contenida en estos documentos será tomada en </a:t>
            </a:r>
            <a:r>
              <a:rPr lang="es-ES" altLang="es-ES" b="1" dirty="0" smtClean="0">
                <a:solidFill>
                  <a:srgbClr val="333399"/>
                </a:solidFill>
                <a:latin typeface="Verdana" pitchFamily="34" charset="0"/>
                <a:cs typeface="+mn-cs"/>
              </a:rPr>
              <a:t>consideración </a:t>
            </a:r>
            <a:r>
              <a:rPr lang="es-ES" altLang="es-ES" b="1" dirty="0">
                <a:solidFill>
                  <a:srgbClr val="333399"/>
                </a:solidFill>
                <a:latin typeface="Verdana" pitchFamily="34" charset="0"/>
                <a:cs typeface="+mn-cs"/>
              </a:rPr>
              <a:t>en el proceso de evaluación inicial</a:t>
            </a:r>
            <a:r>
              <a:rPr lang="es-ES" altLang="es-ES" b="1" dirty="0" smtClean="0">
                <a:solidFill>
                  <a:srgbClr val="333399"/>
                </a:solidFill>
                <a:latin typeface="Verdana" pitchFamily="34" charset="0"/>
                <a:cs typeface="+mn-cs"/>
              </a:rPr>
              <a:t>. </a:t>
            </a:r>
          </a:p>
          <a:p>
            <a:pPr marL="85725" indent="0">
              <a:spcBef>
                <a:spcPct val="20000"/>
              </a:spcBef>
              <a:tabLst>
                <a:tab pos="447675" algn="l"/>
              </a:tabLst>
              <a:defRPr/>
            </a:pPr>
            <a:endParaRPr lang="es-ES" altLang="es-ES" sz="10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000" i="1" dirty="0" smtClean="0">
                <a:solidFill>
                  <a:srgbClr val="333399"/>
                </a:solidFill>
                <a:latin typeface="Verdana" pitchFamily="34" charset="0"/>
                <a:cs typeface="+mn-cs"/>
              </a:rPr>
              <a:t>        </a:t>
            </a:r>
            <a:r>
              <a:rPr lang="es-ES" altLang="es-ES" sz="1400" i="1" dirty="0" smtClean="0">
                <a:solidFill>
                  <a:srgbClr val="333399"/>
                </a:solidFill>
                <a:latin typeface="Verdana" pitchFamily="34" charset="0"/>
                <a:cs typeface="+mn-cs"/>
              </a:rPr>
              <a:t>Art. 22.3 de la Orden de 14 de julio de 2016</a:t>
            </a:r>
          </a:p>
          <a:p>
            <a:pPr marL="85725" indent="0">
              <a:spcBef>
                <a:spcPct val="20000"/>
              </a:spcBef>
              <a:tabLst>
                <a:tab pos="447675" algn="l"/>
              </a:tabLst>
              <a:defRPr/>
            </a:pPr>
            <a:endParaRPr lang="es-ES" altLang="es-ES" sz="5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51606" y="1092202"/>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La evaluación inicial del alumnado</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75092006"/>
      </p:ext>
    </p:extLst>
  </p:cSld>
  <p:clrMapOvr>
    <a:masterClrMapping/>
  </p:clrMapOvr>
  <p:transition spd="slow">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Line 23"/>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2060" name="Line 16"/>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2061"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2062" name="Line 1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2063"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2064" name="Line 18"/>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2065" name="Text Box 5"/>
          <p:cNvSpPr txBox="1">
            <a:spLocks noChangeArrowheads="1"/>
          </p:cNvSpPr>
          <p:nvPr/>
        </p:nvSpPr>
        <p:spPr bwMode="auto">
          <a:xfrm>
            <a:off x="0" y="0"/>
            <a:ext cx="9144000" cy="1084263"/>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algn="l" defTabSz="2489200" eaLnBrk="0" hangingPunct="0">
              <a:buChar char="•"/>
              <a:defRPr sz="1400">
                <a:solidFill>
                  <a:schemeClr val="tx1"/>
                </a:solidFill>
                <a:latin typeface="Arial" charset="0"/>
              </a:defRPr>
            </a:lvl1pPr>
            <a:lvl2pPr marL="742950" indent="-285750" algn="l" defTabSz="2489200" eaLnBrk="0" hangingPunct="0">
              <a:buChar char="–"/>
              <a:defRPr sz="1400">
                <a:solidFill>
                  <a:schemeClr val="tx1"/>
                </a:solidFill>
                <a:latin typeface="Arial" charset="0"/>
              </a:defRPr>
            </a:lvl2pPr>
            <a:lvl3pPr marL="1143000" indent="-228600" algn="l" defTabSz="2489200" eaLnBrk="0" hangingPunct="0">
              <a:buChar char="•"/>
              <a:defRPr sz="1400">
                <a:solidFill>
                  <a:schemeClr val="tx1"/>
                </a:solidFill>
                <a:latin typeface="Arial" charset="0"/>
              </a:defRPr>
            </a:lvl3pPr>
            <a:lvl4pPr marL="1600200" indent="-228600" algn="l" defTabSz="2489200" eaLnBrk="0" hangingPunct="0">
              <a:buChar char="–"/>
              <a:defRPr sz="1400">
                <a:solidFill>
                  <a:schemeClr val="tx1"/>
                </a:solidFill>
                <a:latin typeface="Arial" charset="0"/>
              </a:defRPr>
            </a:lvl4pPr>
            <a:lvl5pPr marL="2057400" indent="-228600" algn="l" defTabSz="2489200" eaLnBrk="0" hangingPunct="0">
              <a:buChar char="»"/>
              <a:defRPr sz="1400">
                <a:solidFill>
                  <a:schemeClr val="tx1"/>
                </a:solidFill>
                <a:latin typeface="Arial" charset="0"/>
              </a:defRPr>
            </a:lvl5pPr>
            <a:lvl6pPr marL="2514600" indent="-228600" defTabSz="2489200" eaLnBrk="0" fontAlgn="base" hangingPunct="0">
              <a:spcBef>
                <a:spcPct val="20000"/>
              </a:spcBef>
              <a:spcAft>
                <a:spcPct val="0"/>
              </a:spcAft>
              <a:buChar char="»"/>
              <a:defRPr sz="1400">
                <a:solidFill>
                  <a:schemeClr val="tx1"/>
                </a:solidFill>
                <a:latin typeface="Arial" charset="0"/>
              </a:defRPr>
            </a:lvl6pPr>
            <a:lvl7pPr marL="2971800" indent="-228600" defTabSz="2489200" eaLnBrk="0" fontAlgn="base" hangingPunct="0">
              <a:spcBef>
                <a:spcPct val="20000"/>
              </a:spcBef>
              <a:spcAft>
                <a:spcPct val="0"/>
              </a:spcAft>
              <a:buChar char="»"/>
              <a:defRPr sz="1400">
                <a:solidFill>
                  <a:schemeClr val="tx1"/>
                </a:solidFill>
                <a:latin typeface="Arial" charset="0"/>
              </a:defRPr>
            </a:lvl7pPr>
            <a:lvl8pPr marL="3429000" indent="-228600" defTabSz="2489200" eaLnBrk="0" fontAlgn="base" hangingPunct="0">
              <a:spcBef>
                <a:spcPct val="20000"/>
              </a:spcBef>
              <a:spcAft>
                <a:spcPct val="0"/>
              </a:spcAft>
              <a:buChar char="»"/>
              <a:defRPr sz="1400">
                <a:solidFill>
                  <a:schemeClr val="tx1"/>
                </a:solidFill>
                <a:latin typeface="Arial" charset="0"/>
              </a:defRPr>
            </a:lvl8pPr>
            <a:lvl9pPr marL="3886200" indent="-228600" defTabSz="2489200" eaLnBrk="0" fontAlgn="base" hangingPunct="0">
              <a:spcBef>
                <a:spcPct val="20000"/>
              </a:spcBef>
              <a:spcAft>
                <a:spcPct val="0"/>
              </a:spcAft>
              <a:buChar char="»"/>
              <a:defRPr sz="1400">
                <a:solidFill>
                  <a:schemeClr val="tx1"/>
                </a:solidFill>
                <a:latin typeface="Arial" charset="0"/>
              </a:defRPr>
            </a:lvl9pPr>
          </a:lstStyle>
          <a:p>
            <a:pPr algn="just" eaLnBrk="1" hangingPunct="1">
              <a:spcBef>
                <a:spcPct val="50000"/>
              </a:spcBef>
              <a:buFontTx/>
              <a:buNone/>
            </a:pPr>
            <a:endParaRPr lang="es-ES" altLang="es-ES" sz="800" b="1" smtClean="0">
              <a:solidFill>
                <a:srgbClr val="333399"/>
              </a:solidFill>
              <a:latin typeface="Verdana" pitchFamily="34" charset="0"/>
              <a:cs typeface="+mn-cs"/>
            </a:endParaRPr>
          </a:p>
          <a:p>
            <a:pPr algn="just" eaLnBrk="1" hangingPunct="1">
              <a:spcBef>
                <a:spcPct val="50000"/>
              </a:spcBef>
              <a:buFontTx/>
              <a:buNone/>
            </a:pPr>
            <a:r>
              <a:rPr lang="es-ES" altLang="es-ES" sz="2000" b="1" smtClean="0">
                <a:solidFill>
                  <a:srgbClr val="333399"/>
                </a:solidFill>
                <a:latin typeface="Verdana" pitchFamily="34" charset="0"/>
                <a:cs typeface="+mn-cs"/>
              </a:rPr>
              <a:t>Los bloques de asignaturas</a:t>
            </a:r>
          </a:p>
          <a:p>
            <a:pPr algn="just" eaLnBrk="1" hangingPunct="1">
              <a:spcBef>
                <a:spcPct val="50000"/>
              </a:spcBef>
              <a:buFontTx/>
              <a:buNone/>
            </a:pPr>
            <a:endParaRPr lang="es-ES" altLang="es-ES" sz="1800" b="1" smtClean="0">
              <a:solidFill>
                <a:srgbClr val="333399"/>
              </a:solidFill>
              <a:latin typeface="Verdana" pitchFamily="34" charset="0"/>
              <a:cs typeface="+mn-cs"/>
            </a:endParaRPr>
          </a:p>
        </p:txBody>
      </p:sp>
      <p:sp>
        <p:nvSpPr>
          <p:cNvPr id="2066" name="Line 1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2067"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1400">
                <a:solidFill>
                  <a:schemeClr val="tx1"/>
                </a:solidFill>
                <a:latin typeface="Arial" charset="0"/>
              </a:defRPr>
            </a:lvl1pPr>
            <a:lvl2pPr marL="742950" indent="-285750" algn="l" eaLnBrk="0" hangingPunct="0">
              <a:buChar char="–"/>
              <a:defRPr sz="1400">
                <a:solidFill>
                  <a:schemeClr val="tx1"/>
                </a:solidFill>
                <a:latin typeface="Arial" charset="0"/>
              </a:defRPr>
            </a:lvl2pPr>
            <a:lvl3pPr marL="1143000" indent="-228600" algn="l" eaLnBrk="0" hangingPunct="0">
              <a:buChar char="•"/>
              <a:defRPr sz="1400">
                <a:solidFill>
                  <a:schemeClr val="tx1"/>
                </a:solidFill>
                <a:latin typeface="Arial" charset="0"/>
              </a:defRPr>
            </a:lvl3pPr>
            <a:lvl4pPr marL="1600200" indent="-228600" algn="l" eaLnBrk="0" hangingPunct="0">
              <a:buChar char="–"/>
              <a:defRPr sz="1400">
                <a:solidFill>
                  <a:schemeClr val="tx1"/>
                </a:solidFill>
                <a:latin typeface="Arial" charset="0"/>
              </a:defRPr>
            </a:lvl4pPr>
            <a:lvl5pPr marL="2057400" indent="-228600" algn="l" eaLnBrk="0" hangingPunct="0">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r" eaLnBrk="1" hangingPunct="1">
              <a:buFontTx/>
              <a:buNone/>
            </a:pPr>
            <a:endParaRPr lang="es-ES" altLang="es-ES" sz="1300" b="1" smtClean="0">
              <a:solidFill>
                <a:srgbClr val="FFFFFF"/>
              </a:solidFill>
              <a:latin typeface="Verdana" pitchFamily="34" charset="0"/>
              <a:cs typeface="+mn-cs"/>
            </a:endParaRPr>
          </a:p>
          <a:p>
            <a:pPr algn="r" eaLnBrk="1" hangingPunct="1">
              <a:buFontTx/>
              <a:buNone/>
            </a:pPr>
            <a:endParaRPr lang="es-ES" altLang="es-ES" sz="1300" b="1" smtClean="0">
              <a:solidFill>
                <a:srgbClr val="000066"/>
              </a:solidFill>
              <a:latin typeface="Verdana" pitchFamily="34" charset="0"/>
              <a:cs typeface="+mn-cs"/>
            </a:endParaRPr>
          </a:p>
          <a:p>
            <a:pPr algn="r" eaLnBrk="1" hangingPunct="1">
              <a:buFontTx/>
              <a:buNone/>
            </a:pPr>
            <a:endParaRPr lang="es-ES" altLang="es-ES" sz="1300" b="1" smtClean="0">
              <a:solidFill>
                <a:srgbClr val="000066"/>
              </a:solidFill>
              <a:latin typeface="Verdana" pitchFamily="34" charset="0"/>
              <a:cs typeface="+mn-cs"/>
            </a:endParaRPr>
          </a:p>
        </p:txBody>
      </p:sp>
      <p:sp>
        <p:nvSpPr>
          <p:cNvPr id="2068" name="Line 20"/>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graphicFrame>
        <p:nvGraphicFramePr>
          <p:cNvPr id="2" name="1 Diagrama"/>
          <p:cNvGraphicFramePr/>
          <p:nvPr>
            <p:extLst>
              <p:ext uri="{D42A27DB-BD31-4B8C-83A1-F6EECF244321}">
                <p14:modId xmlns:p14="http://schemas.microsoft.com/office/powerpoint/2010/main" val="4001609268"/>
              </p:ext>
            </p:extLst>
          </p:nvPr>
        </p:nvGraphicFramePr>
        <p:xfrm>
          <a:off x="228600" y="1327150"/>
          <a:ext cx="8712200" cy="322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69" name="Line 2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2070" name="Text Box 15"/>
          <p:cNvSpPr txBox="1">
            <a:spLocks noChangeArrowheads="1"/>
          </p:cNvSpPr>
          <p:nvPr/>
        </p:nvSpPr>
        <p:spPr bwMode="auto">
          <a:xfrm>
            <a:off x="241300" y="4737100"/>
            <a:ext cx="8661400" cy="1208088"/>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algn="l" defTabSz="2489200" eaLnBrk="0" hangingPunct="0">
              <a:buChar char="•"/>
              <a:defRPr sz="1400">
                <a:solidFill>
                  <a:schemeClr val="tx1"/>
                </a:solidFill>
                <a:latin typeface="Arial" charset="0"/>
              </a:defRPr>
            </a:lvl1pPr>
            <a:lvl2pPr marL="623888" indent="-285750" algn="l" defTabSz="2489200" eaLnBrk="0" hangingPunct="0">
              <a:buChar char="–"/>
              <a:defRPr sz="1400">
                <a:solidFill>
                  <a:schemeClr val="tx1"/>
                </a:solidFill>
                <a:latin typeface="Arial" charset="0"/>
              </a:defRPr>
            </a:lvl2pPr>
            <a:lvl3pPr marL="1143000" indent="-228600" algn="l" defTabSz="2489200" eaLnBrk="0" hangingPunct="0">
              <a:buChar char="•"/>
              <a:defRPr sz="1400">
                <a:solidFill>
                  <a:schemeClr val="tx1"/>
                </a:solidFill>
                <a:latin typeface="Arial" charset="0"/>
              </a:defRPr>
            </a:lvl3pPr>
            <a:lvl4pPr marL="1600200" indent="-228600" algn="l" defTabSz="2489200" eaLnBrk="0" hangingPunct="0">
              <a:buChar char="–"/>
              <a:defRPr sz="1400">
                <a:solidFill>
                  <a:schemeClr val="tx1"/>
                </a:solidFill>
                <a:latin typeface="Arial" charset="0"/>
              </a:defRPr>
            </a:lvl4pPr>
            <a:lvl5pPr marL="2057400" indent="-228600" algn="l" defTabSz="2489200" eaLnBrk="0" hangingPunct="0">
              <a:buChar char="»"/>
              <a:defRPr sz="1400">
                <a:solidFill>
                  <a:schemeClr val="tx1"/>
                </a:solidFill>
                <a:latin typeface="Arial" charset="0"/>
              </a:defRPr>
            </a:lvl5pPr>
            <a:lvl6pPr marL="2514600" indent="-228600" defTabSz="2489200" eaLnBrk="0" fontAlgn="base" hangingPunct="0">
              <a:spcBef>
                <a:spcPct val="20000"/>
              </a:spcBef>
              <a:spcAft>
                <a:spcPct val="0"/>
              </a:spcAft>
              <a:buChar char="»"/>
              <a:defRPr sz="1400">
                <a:solidFill>
                  <a:schemeClr val="tx1"/>
                </a:solidFill>
                <a:latin typeface="Arial" charset="0"/>
              </a:defRPr>
            </a:lvl6pPr>
            <a:lvl7pPr marL="2971800" indent="-228600" defTabSz="2489200" eaLnBrk="0" fontAlgn="base" hangingPunct="0">
              <a:spcBef>
                <a:spcPct val="20000"/>
              </a:spcBef>
              <a:spcAft>
                <a:spcPct val="0"/>
              </a:spcAft>
              <a:buChar char="»"/>
              <a:defRPr sz="1400">
                <a:solidFill>
                  <a:schemeClr val="tx1"/>
                </a:solidFill>
                <a:latin typeface="Arial" charset="0"/>
              </a:defRPr>
            </a:lvl7pPr>
            <a:lvl8pPr marL="3429000" indent="-228600" defTabSz="2489200" eaLnBrk="0" fontAlgn="base" hangingPunct="0">
              <a:spcBef>
                <a:spcPct val="20000"/>
              </a:spcBef>
              <a:spcAft>
                <a:spcPct val="0"/>
              </a:spcAft>
              <a:buChar char="»"/>
              <a:defRPr sz="1400">
                <a:solidFill>
                  <a:schemeClr val="tx1"/>
                </a:solidFill>
                <a:latin typeface="Arial" charset="0"/>
              </a:defRPr>
            </a:lvl8pPr>
            <a:lvl9pPr marL="3886200" indent="-228600" defTabSz="2489200" eaLnBrk="0" fontAlgn="base" hangingPunct="0">
              <a:spcBef>
                <a:spcPct val="20000"/>
              </a:spcBef>
              <a:spcAft>
                <a:spcPct val="0"/>
              </a:spcAft>
              <a:buChar char="»"/>
              <a:defRPr sz="1400">
                <a:solidFill>
                  <a:schemeClr val="tx1"/>
                </a:solidFill>
                <a:latin typeface="Arial" charset="0"/>
              </a:defRPr>
            </a:lvl9pPr>
          </a:lstStyle>
          <a:p>
            <a:pPr eaLnBrk="1" hangingPunct="1">
              <a:spcBef>
                <a:spcPct val="50000"/>
              </a:spcBef>
              <a:buFontTx/>
              <a:buNone/>
            </a:pPr>
            <a:endParaRPr lang="es-ES_tradnl" altLang="es-ES" sz="500" b="1" smtClean="0">
              <a:solidFill>
                <a:srgbClr val="CC3300"/>
              </a:solidFill>
              <a:latin typeface="Verdana" pitchFamily="34" charset="0"/>
              <a:cs typeface="+mn-cs"/>
            </a:endParaRPr>
          </a:p>
          <a:p>
            <a:pPr algn="ctr" eaLnBrk="1" hangingPunct="1">
              <a:spcBef>
                <a:spcPct val="50000"/>
              </a:spcBef>
              <a:buFontTx/>
              <a:buNone/>
            </a:pPr>
            <a:r>
              <a:rPr lang="es-ES_tradnl" altLang="es-ES" sz="1600" b="1" smtClean="0">
                <a:solidFill>
                  <a:srgbClr val="FF0000"/>
                </a:solidFill>
                <a:latin typeface="Verdana" pitchFamily="34" charset="0"/>
                <a:cs typeface="+mn-cs"/>
              </a:rPr>
              <a:t>Esta distribución no obedece a la importancia o al carácter instrumental o fundamental de las asignaturas, sino a la distribución de competencias               entre el Estado y las Comunidades Autónomas</a:t>
            </a:r>
          </a:p>
          <a:p>
            <a:pPr eaLnBrk="1" hangingPunct="1">
              <a:spcBef>
                <a:spcPct val="50000"/>
              </a:spcBef>
              <a:buFontTx/>
              <a:buNone/>
            </a:pPr>
            <a:endParaRPr lang="es-ES_tradnl" altLang="es-ES" sz="800" b="1" smtClean="0">
              <a:solidFill>
                <a:srgbClr val="FF0000"/>
              </a:solidFill>
              <a:latin typeface="Verdana" pitchFamily="34" charset="0"/>
              <a:cs typeface="+mn-cs"/>
            </a:endParaRPr>
          </a:p>
        </p:txBody>
      </p:sp>
      <p:sp>
        <p:nvSpPr>
          <p:cNvPr id="2071" name="Line 22"/>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Tree>
    <p:extLst>
      <p:ext uri="{BB962C8B-B14F-4D97-AF65-F5344CB8AC3E}">
        <p14:creationId xmlns:p14="http://schemas.microsoft.com/office/powerpoint/2010/main" val="685968917"/>
      </p:ext>
    </p:extLst>
  </p:cSld>
  <p:clrMapOvr>
    <a:masterClrMapping/>
  </p:clrMapOvr>
  <p:transition spd="slow">
    <p:cover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57237" y="1700808"/>
            <a:ext cx="8713788" cy="3988784"/>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2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b="1" dirty="0">
                <a:solidFill>
                  <a:srgbClr val="333399"/>
                </a:solidFill>
                <a:latin typeface="Verdana" pitchFamily="34" charset="0"/>
                <a:cs typeface="+mn-cs"/>
              </a:rPr>
              <a:t>Al término de este periodo, se convocará una </a:t>
            </a:r>
            <a:r>
              <a:rPr lang="es-ES" altLang="es-ES" b="1" dirty="0">
                <a:solidFill>
                  <a:srgbClr val="CC3300"/>
                </a:solidFill>
                <a:latin typeface="Verdana" pitchFamily="34" charset="0"/>
                <a:cs typeface="+mn-cs"/>
              </a:rPr>
              <a:t>sesión de evaluación</a:t>
            </a:r>
            <a:r>
              <a:rPr lang="es-ES" altLang="es-ES" b="1" dirty="0">
                <a:solidFill>
                  <a:srgbClr val="333399"/>
                </a:solidFill>
                <a:latin typeface="Verdana" pitchFamily="34" charset="0"/>
                <a:cs typeface="+mn-cs"/>
              </a:rPr>
              <a:t> con objeto de analizar y compartir </a:t>
            </a:r>
            <a:r>
              <a:rPr lang="es-ES" altLang="es-ES" b="1" dirty="0" smtClean="0">
                <a:solidFill>
                  <a:srgbClr val="333399"/>
                </a:solidFill>
                <a:latin typeface="Verdana" pitchFamily="34" charset="0"/>
                <a:cs typeface="+mn-cs"/>
              </a:rPr>
              <a:t>por  </a:t>
            </a:r>
            <a:r>
              <a:rPr lang="es-ES" altLang="es-ES" b="1" dirty="0">
                <a:solidFill>
                  <a:srgbClr val="333399"/>
                </a:solidFill>
                <a:latin typeface="Verdana" pitchFamily="34" charset="0"/>
                <a:cs typeface="+mn-cs"/>
              </a:rPr>
              <a:t>parte  del  equipo  docente  los  resultados  de  la  evaluación  inicial  realizada  a  cada  alumno  o  alumna.  </a:t>
            </a:r>
            <a:endParaRPr lang="es-ES" altLang="es-ES"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endParaRPr lang="es-ES" altLang="es-ES" b="1" dirty="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b="1" dirty="0" smtClean="0">
                <a:solidFill>
                  <a:srgbClr val="333399"/>
                </a:solidFill>
                <a:latin typeface="Verdana" pitchFamily="34" charset="0"/>
                <a:cs typeface="+mn-cs"/>
              </a:rPr>
              <a:t>Las conclusiones  </a:t>
            </a:r>
            <a:r>
              <a:rPr lang="es-ES" altLang="es-ES" b="1" dirty="0">
                <a:solidFill>
                  <a:srgbClr val="333399"/>
                </a:solidFill>
                <a:latin typeface="Verdana" pitchFamily="34" charset="0"/>
                <a:cs typeface="+mn-cs"/>
              </a:rPr>
              <a:t>de  esta  evaluación  tendrán  carácter  orientador  y  serán  el  </a:t>
            </a:r>
            <a:r>
              <a:rPr lang="es-ES" altLang="es-ES" b="1" dirty="0">
                <a:solidFill>
                  <a:srgbClr val="CC3300"/>
                </a:solidFill>
                <a:latin typeface="Verdana" pitchFamily="34" charset="0"/>
                <a:cs typeface="+mn-cs"/>
              </a:rPr>
              <a:t>punto  de  referencia  </a:t>
            </a:r>
            <a:r>
              <a:rPr lang="es-ES" altLang="es-ES" b="1" dirty="0">
                <a:solidFill>
                  <a:srgbClr val="333399"/>
                </a:solidFill>
                <a:latin typeface="Verdana" pitchFamily="34" charset="0"/>
                <a:cs typeface="+mn-cs"/>
              </a:rPr>
              <a:t>para  la  toma  de </a:t>
            </a:r>
            <a:r>
              <a:rPr lang="es-ES" altLang="es-ES" b="1" dirty="0" smtClean="0">
                <a:solidFill>
                  <a:srgbClr val="333399"/>
                </a:solidFill>
                <a:latin typeface="Verdana" pitchFamily="34" charset="0"/>
                <a:cs typeface="+mn-cs"/>
              </a:rPr>
              <a:t>decisiones  </a:t>
            </a:r>
            <a:r>
              <a:rPr lang="es-ES" altLang="es-ES" b="1" dirty="0">
                <a:solidFill>
                  <a:srgbClr val="333399"/>
                </a:solidFill>
                <a:latin typeface="Verdana" pitchFamily="34" charset="0"/>
                <a:cs typeface="+mn-cs"/>
              </a:rPr>
              <a:t>relativas  a  la  elaboración  de  las  </a:t>
            </a:r>
            <a:r>
              <a:rPr lang="es-ES" altLang="es-ES" b="1" dirty="0">
                <a:solidFill>
                  <a:srgbClr val="CC3300"/>
                </a:solidFill>
                <a:latin typeface="Verdana" pitchFamily="34" charset="0"/>
                <a:cs typeface="+mn-cs"/>
              </a:rPr>
              <a:t>programaciones  didácticas  y  al  desarrollo  del  currículo</a:t>
            </a:r>
            <a:r>
              <a:rPr lang="es-ES" altLang="es-ES" b="1" dirty="0">
                <a:solidFill>
                  <a:srgbClr val="333399"/>
                </a:solidFill>
                <a:latin typeface="Verdana" pitchFamily="34" charset="0"/>
                <a:cs typeface="+mn-cs"/>
              </a:rPr>
              <a:t>,  para  su </a:t>
            </a:r>
            <a:r>
              <a:rPr lang="es-ES" altLang="es-ES" b="1" dirty="0" smtClean="0">
                <a:solidFill>
                  <a:srgbClr val="333399"/>
                </a:solidFill>
                <a:latin typeface="Verdana" pitchFamily="34" charset="0"/>
                <a:cs typeface="+mn-cs"/>
              </a:rPr>
              <a:t>adecuación </a:t>
            </a:r>
            <a:r>
              <a:rPr lang="es-ES" altLang="es-ES" b="1" dirty="0">
                <a:solidFill>
                  <a:srgbClr val="333399"/>
                </a:solidFill>
                <a:latin typeface="Verdana" pitchFamily="34" charset="0"/>
                <a:cs typeface="+mn-cs"/>
              </a:rPr>
              <a:t>a las características del alumnado</a:t>
            </a:r>
            <a:r>
              <a:rPr lang="es-ES" altLang="es-ES" b="1" dirty="0" smtClean="0">
                <a:solidFill>
                  <a:srgbClr val="333399"/>
                </a:solidFill>
                <a:latin typeface="Verdana" pitchFamily="34" charset="0"/>
                <a:cs typeface="+mn-cs"/>
              </a:rPr>
              <a:t>. </a:t>
            </a:r>
          </a:p>
          <a:p>
            <a:pPr marL="447675" indent="-361950">
              <a:spcBef>
                <a:spcPct val="20000"/>
              </a:spcBef>
              <a:buFontTx/>
              <a:buBlip>
                <a:blip r:embed="rId2"/>
              </a:buBlip>
              <a:tabLst>
                <a:tab pos="447675" algn="l"/>
              </a:tabLst>
              <a:defRPr/>
            </a:pPr>
            <a:endParaRPr lang="es-ES" altLang="es-ES" sz="800" b="1" dirty="0" smtClean="0">
              <a:solidFill>
                <a:srgbClr val="333399"/>
              </a:solidFill>
              <a:latin typeface="Verdana" pitchFamily="34" charset="0"/>
              <a:cs typeface="+mn-cs"/>
            </a:endParaRPr>
          </a:p>
          <a:p>
            <a:pPr marL="85725" indent="0">
              <a:spcBef>
                <a:spcPct val="20000"/>
              </a:spcBef>
              <a:tabLst>
                <a:tab pos="447675" algn="l"/>
              </a:tabLst>
              <a:defRPr/>
            </a:pPr>
            <a:endParaRPr lang="es-ES" altLang="es-ES" sz="10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000" i="1" dirty="0" smtClean="0">
                <a:solidFill>
                  <a:srgbClr val="333399"/>
                </a:solidFill>
                <a:latin typeface="Verdana" pitchFamily="34" charset="0"/>
                <a:cs typeface="+mn-cs"/>
              </a:rPr>
              <a:t>        </a:t>
            </a:r>
            <a:r>
              <a:rPr lang="es-ES" altLang="es-ES" sz="1400" i="1" dirty="0" smtClean="0">
                <a:solidFill>
                  <a:srgbClr val="333399"/>
                </a:solidFill>
                <a:latin typeface="Verdana" pitchFamily="34" charset="0"/>
                <a:cs typeface="+mn-cs"/>
              </a:rPr>
              <a:t>Art. 22.4 de la Orden de 14 de julio de 2016</a:t>
            </a:r>
            <a:endParaRPr lang="es-ES" altLang="es-ES" sz="1000" i="1" dirty="0" smtClean="0">
              <a:solidFill>
                <a:srgbClr val="333399"/>
              </a:solidFill>
              <a:latin typeface="Verdana" pitchFamily="34" charset="0"/>
              <a:cs typeface="+mn-cs"/>
            </a:endParaRPr>
          </a:p>
          <a:p>
            <a:pPr marL="85725" indent="0">
              <a:spcBef>
                <a:spcPct val="20000"/>
              </a:spcBef>
              <a:tabLst>
                <a:tab pos="447675" algn="l"/>
              </a:tabLst>
              <a:defRPr/>
            </a:pPr>
            <a:endParaRPr lang="es-ES" altLang="es-ES" sz="10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38633" y="1196752"/>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La evaluación inicial del alumnado</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71139912"/>
      </p:ext>
    </p:extLst>
  </p:cSld>
  <p:clrMapOvr>
    <a:masterClrMapping/>
  </p:clrMapOvr>
  <p:transition spd="slow">
    <p:cover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57237" y="1700808"/>
            <a:ext cx="8713788" cy="3490186"/>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b="1" dirty="0" smtClean="0">
                <a:solidFill>
                  <a:srgbClr val="333399"/>
                </a:solidFill>
                <a:latin typeface="Verdana" pitchFamily="34" charset="0"/>
                <a:cs typeface="+mn-cs"/>
              </a:rPr>
              <a:t>El </a:t>
            </a:r>
            <a:r>
              <a:rPr lang="es-ES" altLang="es-ES" b="1" dirty="0">
                <a:solidFill>
                  <a:srgbClr val="333399"/>
                </a:solidFill>
                <a:latin typeface="Verdana" pitchFamily="34" charset="0"/>
                <a:cs typeface="+mn-cs"/>
              </a:rPr>
              <a:t>equipo docente, como consecuencia del resultado de la evaluación inicial y con el asesoramiento del </a:t>
            </a:r>
            <a:r>
              <a:rPr lang="es-ES" altLang="es-ES" b="1" dirty="0" smtClean="0">
                <a:solidFill>
                  <a:srgbClr val="333399"/>
                </a:solidFill>
                <a:latin typeface="Verdana" pitchFamily="34" charset="0"/>
                <a:cs typeface="+mn-cs"/>
              </a:rPr>
              <a:t>departamento  </a:t>
            </a:r>
            <a:r>
              <a:rPr lang="es-ES" altLang="es-ES" b="1" dirty="0">
                <a:solidFill>
                  <a:srgbClr val="333399"/>
                </a:solidFill>
                <a:latin typeface="Verdana" pitchFamily="34" charset="0"/>
                <a:cs typeface="+mn-cs"/>
              </a:rPr>
              <a:t>de  orientación,  adoptará  las  </a:t>
            </a:r>
            <a:r>
              <a:rPr lang="es-ES" altLang="es-ES" b="1" dirty="0">
                <a:solidFill>
                  <a:srgbClr val="CC3300"/>
                </a:solidFill>
                <a:latin typeface="Verdana" pitchFamily="34" charset="0"/>
                <a:cs typeface="+mn-cs"/>
              </a:rPr>
              <a:t>medidas  educativas  de </a:t>
            </a:r>
            <a:r>
              <a:rPr lang="es-ES" altLang="es-ES" b="1" dirty="0" smtClean="0">
                <a:solidFill>
                  <a:srgbClr val="CC3300"/>
                </a:solidFill>
                <a:latin typeface="Verdana" pitchFamily="34" charset="0"/>
                <a:cs typeface="+mn-cs"/>
              </a:rPr>
              <a:t>atención  </a:t>
            </a:r>
            <a:r>
              <a:rPr lang="es-ES" altLang="es-ES" b="1" dirty="0">
                <a:solidFill>
                  <a:srgbClr val="CC3300"/>
                </a:solidFill>
                <a:latin typeface="Verdana" pitchFamily="34" charset="0"/>
                <a:cs typeface="+mn-cs"/>
              </a:rPr>
              <a:t>a  la  diversidad</a:t>
            </a:r>
            <a:r>
              <a:rPr lang="es-ES" altLang="es-ES" b="1" dirty="0">
                <a:solidFill>
                  <a:srgbClr val="333399"/>
                </a:solidFill>
                <a:latin typeface="Verdana" pitchFamily="34" charset="0"/>
                <a:cs typeface="+mn-cs"/>
              </a:rPr>
              <a:t>  para  el  alumnado </a:t>
            </a:r>
            <a:r>
              <a:rPr lang="es-ES" altLang="es-ES" b="1" dirty="0" smtClean="0">
                <a:solidFill>
                  <a:srgbClr val="333399"/>
                </a:solidFill>
                <a:latin typeface="Verdana" pitchFamily="34" charset="0"/>
                <a:cs typeface="+mn-cs"/>
              </a:rPr>
              <a:t>que  </a:t>
            </a:r>
            <a:r>
              <a:rPr lang="es-ES" altLang="es-ES" b="1" dirty="0">
                <a:solidFill>
                  <a:srgbClr val="333399"/>
                </a:solidFill>
                <a:latin typeface="Verdana" pitchFamily="34" charset="0"/>
                <a:cs typeface="+mn-cs"/>
              </a:rPr>
              <a:t>las  </a:t>
            </a:r>
            <a:r>
              <a:rPr lang="es-ES" altLang="es-ES" b="1" dirty="0" smtClean="0">
                <a:solidFill>
                  <a:srgbClr val="333399"/>
                </a:solidFill>
                <a:latin typeface="Verdana" pitchFamily="34" charset="0"/>
                <a:cs typeface="+mn-cs"/>
              </a:rPr>
              <a:t>precise.</a:t>
            </a:r>
          </a:p>
          <a:p>
            <a:pPr marL="85725" indent="0">
              <a:spcBef>
                <a:spcPct val="20000"/>
              </a:spcBef>
              <a:tabLst>
                <a:tab pos="447675" algn="l"/>
              </a:tabLst>
              <a:defRPr/>
            </a:pPr>
            <a:r>
              <a:rPr lang="es-ES" altLang="es-ES" b="1" dirty="0" smtClean="0">
                <a:solidFill>
                  <a:srgbClr val="333399"/>
                </a:solidFill>
                <a:latin typeface="Verdana" pitchFamily="34" charset="0"/>
                <a:cs typeface="+mn-cs"/>
              </a:rPr>
              <a:t> </a:t>
            </a:r>
            <a:endParaRPr lang="es-ES" altLang="es-ES" b="1" dirty="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b="1" dirty="0" smtClean="0">
                <a:solidFill>
                  <a:srgbClr val="333399"/>
                </a:solidFill>
                <a:latin typeface="Verdana" pitchFamily="34" charset="0"/>
                <a:cs typeface="+mn-cs"/>
              </a:rPr>
              <a:t>Dichas </a:t>
            </a:r>
            <a:r>
              <a:rPr lang="es-ES" altLang="es-ES" b="1" dirty="0">
                <a:solidFill>
                  <a:srgbClr val="333399"/>
                </a:solidFill>
                <a:latin typeface="Verdana" pitchFamily="34" charset="0"/>
                <a:cs typeface="+mn-cs"/>
              </a:rPr>
              <a:t>medidas deberán quedar contempladas </a:t>
            </a:r>
            <a:r>
              <a:rPr lang="es-ES" altLang="es-ES" b="1" dirty="0" smtClean="0">
                <a:solidFill>
                  <a:srgbClr val="333399"/>
                </a:solidFill>
                <a:latin typeface="Verdana" pitchFamily="34" charset="0"/>
                <a:cs typeface="+mn-cs"/>
              </a:rPr>
              <a:t>en las </a:t>
            </a:r>
            <a:r>
              <a:rPr lang="es-ES" altLang="es-ES" b="1" dirty="0">
                <a:solidFill>
                  <a:srgbClr val="CC3300"/>
                </a:solidFill>
                <a:latin typeface="Verdana" pitchFamily="34" charset="0"/>
                <a:cs typeface="+mn-cs"/>
              </a:rPr>
              <a:t>programaciones didácticas </a:t>
            </a:r>
            <a:r>
              <a:rPr lang="es-ES" altLang="es-ES" b="1" dirty="0">
                <a:solidFill>
                  <a:srgbClr val="333399"/>
                </a:solidFill>
                <a:latin typeface="Verdana" pitchFamily="34" charset="0"/>
                <a:cs typeface="+mn-cs"/>
              </a:rPr>
              <a:t>y en el </a:t>
            </a:r>
            <a:r>
              <a:rPr lang="es-ES" altLang="es-ES" b="1" dirty="0">
                <a:solidFill>
                  <a:srgbClr val="CC3300"/>
                </a:solidFill>
                <a:latin typeface="Verdana" pitchFamily="34" charset="0"/>
                <a:cs typeface="+mn-cs"/>
              </a:rPr>
              <a:t>proyecto educativo </a:t>
            </a:r>
            <a:r>
              <a:rPr lang="es-ES" altLang="es-ES" b="1" dirty="0">
                <a:solidFill>
                  <a:srgbClr val="333399"/>
                </a:solidFill>
                <a:latin typeface="Verdana" pitchFamily="34" charset="0"/>
                <a:cs typeface="+mn-cs"/>
              </a:rPr>
              <a:t>del centro</a:t>
            </a:r>
            <a:r>
              <a:rPr lang="es-ES" altLang="es-ES" b="1" dirty="0" smtClean="0">
                <a:solidFill>
                  <a:srgbClr val="333399"/>
                </a:solidFill>
                <a:latin typeface="Verdana" pitchFamily="34" charset="0"/>
                <a:cs typeface="+mn-cs"/>
              </a:rPr>
              <a:t>. </a:t>
            </a:r>
          </a:p>
          <a:p>
            <a:pPr marL="447675" indent="-361950">
              <a:spcBef>
                <a:spcPct val="20000"/>
              </a:spcBef>
              <a:buFontTx/>
              <a:buBlip>
                <a:blip r:embed="rId2"/>
              </a:buBlip>
              <a:tabLst>
                <a:tab pos="447675" algn="l"/>
              </a:tabLst>
              <a:defRPr/>
            </a:pPr>
            <a:endParaRPr lang="es-ES" altLang="es-ES" sz="800" b="1" dirty="0" smtClean="0">
              <a:solidFill>
                <a:srgbClr val="333399"/>
              </a:solidFill>
              <a:latin typeface="Verdana" pitchFamily="34" charset="0"/>
              <a:cs typeface="+mn-cs"/>
            </a:endParaRPr>
          </a:p>
          <a:p>
            <a:pPr marL="85725" indent="0">
              <a:spcBef>
                <a:spcPct val="20000"/>
              </a:spcBef>
              <a:tabLst>
                <a:tab pos="447675" algn="l"/>
              </a:tabLst>
              <a:defRPr/>
            </a:pPr>
            <a:endParaRPr lang="es-ES" altLang="es-ES" sz="10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000" i="1" dirty="0" smtClean="0">
                <a:solidFill>
                  <a:srgbClr val="333399"/>
                </a:solidFill>
                <a:latin typeface="Verdana" pitchFamily="34" charset="0"/>
                <a:cs typeface="+mn-cs"/>
              </a:rPr>
              <a:t>        </a:t>
            </a:r>
            <a:r>
              <a:rPr lang="es-ES" altLang="es-ES" sz="1400" i="1" dirty="0" smtClean="0">
                <a:solidFill>
                  <a:srgbClr val="333399"/>
                </a:solidFill>
                <a:latin typeface="Verdana" pitchFamily="34" charset="0"/>
                <a:cs typeface="+mn-cs"/>
              </a:rPr>
              <a:t>Art. 22.4 de la Orden de 14 de julio de 2016</a:t>
            </a:r>
            <a:endParaRPr lang="es-ES" altLang="es-ES" sz="1000" i="1" dirty="0" smtClean="0">
              <a:solidFill>
                <a:srgbClr val="333399"/>
              </a:solidFill>
              <a:latin typeface="Verdana" pitchFamily="34" charset="0"/>
              <a:cs typeface="+mn-cs"/>
            </a:endParaRPr>
          </a:p>
          <a:p>
            <a:pPr marL="85725" indent="0">
              <a:spcBef>
                <a:spcPct val="20000"/>
              </a:spcBef>
              <a:tabLst>
                <a:tab pos="447675" algn="l"/>
              </a:tabLst>
              <a:defRPr/>
            </a:pPr>
            <a:endParaRPr lang="es-ES" altLang="es-ES" sz="10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38633" y="1196752"/>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La evaluación inicial del alumnado</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33589068"/>
      </p:ext>
    </p:extLst>
  </p:cSld>
  <p:clrMapOvr>
    <a:masterClrMapping/>
  </p:clrMapOvr>
  <p:transition spd="slow">
    <p:cover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57237" y="1700808"/>
            <a:ext cx="8713788" cy="2523768"/>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b="1" dirty="0">
                <a:solidFill>
                  <a:srgbClr val="333399"/>
                </a:solidFill>
                <a:latin typeface="Verdana" pitchFamily="34" charset="0"/>
                <a:cs typeface="+mn-cs"/>
              </a:rPr>
              <a:t>Los </a:t>
            </a:r>
            <a:r>
              <a:rPr lang="es-ES" altLang="es-ES" b="1" dirty="0">
                <a:solidFill>
                  <a:srgbClr val="CC3300"/>
                </a:solidFill>
                <a:latin typeface="Verdana" pitchFamily="34" charset="0"/>
                <a:cs typeface="+mn-cs"/>
              </a:rPr>
              <a:t>resultados obtenidos </a:t>
            </a:r>
            <a:r>
              <a:rPr lang="es-ES" altLang="es-ES" b="1" dirty="0">
                <a:solidFill>
                  <a:srgbClr val="333399"/>
                </a:solidFill>
                <a:latin typeface="Verdana" pitchFamily="34" charset="0"/>
                <a:cs typeface="+mn-cs"/>
              </a:rPr>
              <a:t>por el alumnado en la </a:t>
            </a:r>
            <a:r>
              <a:rPr lang="es-ES" altLang="es-ES" b="1" dirty="0">
                <a:solidFill>
                  <a:srgbClr val="CC3300"/>
                </a:solidFill>
                <a:latin typeface="Verdana" pitchFamily="34" charset="0"/>
                <a:cs typeface="+mn-cs"/>
              </a:rPr>
              <a:t>evaluación inicial</a:t>
            </a:r>
            <a:r>
              <a:rPr lang="es-ES" altLang="es-ES" b="1" dirty="0">
                <a:solidFill>
                  <a:srgbClr val="333399"/>
                </a:solidFill>
                <a:latin typeface="Verdana" pitchFamily="34" charset="0"/>
                <a:cs typeface="+mn-cs"/>
              </a:rPr>
              <a:t> </a:t>
            </a:r>
            <a:r>
              <a:rPr lang="es-ES" altLang="es-ES" b="1" dirty="0">
                <a:solidFill>
                  <a:srgbClr val="CC3300"/>
                </a:solidFill>
                <a:latin typeface="Verdana" pitchFamily="34" charset="0"/>
                <a:cs typeface="+mn-cs"/>
              </a:rPr>
              <a:t>no figurarán como calificación </a:t>
            </a:r>
            <a:r>
              <a:rPr lang="es-ES" altLang="es-ES" b="1" dirty="0">
                <a:solidFill>
                  <a:srgbClr val="333399"/>
                </a:solidFill>
                <a:latin typeface="Verdana" pitchFamily="34" charset="0"/>
                <a:cs typeface="+mn-cs"/>
              </a:rPr>
              <a:t>en los </a:t>
            </a:r>
            <a:r>
              <a:rPr lang="es-ES" altLang="es-ES" b="1" dirty="0" smtClean="0">
                <a:solidFill>
                  <a:srgbClr val="333399"/>
                </a:solidFill>
                <a:latin typeface="Verdana" pitchFamily="34" charset="0"/>
                <a:cs typeface="+mn-cs"/>
              </a:rPr>
              <a:t>documentos </a:t>
            </a:r>
            <a:r>
              <a:rPr lang="es-ES" altLang="es-ES" b="1" dirty="0">
                <a:solidFill>
                  <a:srgbClr val="333399"/>
                </a:solidFill>
                <a:latin typeface="Verdana" pitchFamily="34" charset="0"/>
                <a:cs typeface="+mn-cs"/>
              </a:rPr>
              <a:t>oficiales de </a:t>
            </a:r>
            <a:r>
              <a:rPr lang="es-ES" altLang="es-ES" b="1" dirty="0" smtClean="0">
                <a:solidFill>
                  <a:srgbClr val="333399"/>
                </a:solidFill>
                <a:latin typeface="Verdana" pitchFamily="34" charset="0"/>
                <a:cs typeface="+mn-cs"/>
              </a:rPr>
              <a:t>evaluación. No </a:t>
            </a:r>
            <a:r>
              <a:rPr lang="es-ES" altLang="es-ES" b="1" dirty="0">
                <a:solidFill>
                  <a:srgbClr val="333399"/>
                </a:solidFill>
                <a:latin typeface="Verdana" pitchFamily="34" charset="0"/>
                <a:cs typeface="+mn-cs"/>
              </a:rPr>
              <a:t>obstante, las decisiones y acuerdos adoptados se reflejarán en el acta de </a:t>
            </a:r>
            <a:r>
              <a:rPr lang="es-ES" altLang="es-ES" b="1" dirty="0" smtClean="0">
                <a:solidFill>
                  <a:srgbClr val="333399"/>
                </a:solidFill>
                <a:latin typeface="Verdana" pitchFamily="34" charset="0"/>
                <a:cs typeface="+mn-cs"/>
              </a:rPr>
              <a:t>la </a:t>
            </a:r>
            <a:r>
              <a:rPr lang="es-ES" altLang="es-ES" b="1" dirty="0">
                <a:solidFill>
                  <a:srgbClr val="333399"/>
                </a:solidFill>
                <a:latin typeface="Verdana" pitchFamily="34" charset="0"/>
                <a:cs typeface="+mn-cs"/>
              </a:rPr>
              <a:t>sesión de evaluación inicial</a:t>
            </a:r>
            <a:r>
              <a:rPr lang="es-ES" altLang="es-ES" b="1" dirty="0" smtClean="0">
                <a:solidFill>
                  <a:srgbClr val="333399"/>
                </a:solidFill>
                <a:latin typeface="Verdana" pitchFamily="34" charset="0"/>
                <a:cs typeface="+mn-cs"/>
              </a:rPr>
              <a:t>. </a:t>
            </a:r>
          </a:p>
          <a:p>
            <a:pPr marL="447675" indent="-361950">
              <a:spcBef>
                <a:spcPct val="20000"/>
              </a:spcBef>
              <a:buFontTx/>
              <a:buBlip>
                <a:blip r:embed="rId2"/>
              </a:buBlip>
              <a:tabLst>
                <a:tab pos="447675" algn="l"/>
              </a:tabLst>
              <a:defRPr/>
            </a:pPr>
            <a:endParaRPr lang="es-ES" altLang="es-ES" sz="800" b="1" dirty="0" smtClean="0">
              <a:solidFill>
                <a:srgbClr val="333399"/>
              </a:solidFill>
              <a:latin typeface="Verdana" pitchFamily="34" charset="0"/>
              <a:cs typeface="+mn-cs"/>
            </a:endParaRPr>
          </a:p>
          <a:p>
            <a:pPr marL="85725" indent="0">
              <a:spcBef>
                <a:spcPct val="20000"/>
              </a:spcBef>
              <a:tabLst>
                <a:tab pos="447675" algn="l"/>
              </a:tabLst>
              <a:defRPr/>
            </a:pPr>
            <a:endParaRPr lang="es-ES" altLang="es-ES" sz="10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000" i="1" dirty="0" smtClean="0">
                <a:solidFill>
                  <a:srgbClr val="333399"/>
                </a:solidFill>
                <a:latin typeface="Verdana" pitchFamily="34" charset="0"/>
                <a:cs typeface="+mn-cs"/>
              </a:rPr>
              <a:t>        </a:t>
            </a:r>
            <a:r>
              <a:rPr lang="es-ES" altLang="es-ES" sz="1400" i="1" dirty="0" smtClean="0">
                <a:solidFill>
                  <a:srgbClr val="333399"/>
                </a:solidFill>
                <a:latin typeface="Verdana" pitchFamily="34" charset="0"/>
                <a:cs typeface="+mn-cs"/>
              </a:rPr>
              <a:t>Art. 22.5 de la Orden de 14 de julio de 2016</a:t>
            </a:r>
            <a:endParaRPr lang="es-ES" altLang="es-ES" sz="1000" i="1" dirty="0" smtClean="0">
              <a:solidFill>
                <a:srgbClr val="333399"/>
              </a:solidFill>
              <a:latin typeface="Verdana" pitchFamily="34" charset="0"/>
              <a:cs typeface="+mn-cs"/>
            </a:endParaRPr>
          </a:p>
          <a:p>
            <a:pPr marL="85725" indent="0">
              <a:spcBef>
                <a:spcPct val="20000"/>
              </a:spcBef>
              <a:tabLst>
                <a:tab pos="447675" algn="l"/>
              </a:tabLst>
              <a:defRPr/>
            </a:pPr>
            <a:endParaRPr lang="es-ES" altLang="es-ES" sz="10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38633" y="1196752"/>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La evaluación inicial del alumnado</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07959333"/>
      </p:ext>
    </p:extLst>
  </p:cSld>
  <p:clrMapOvr>
    <a:masterClrMapping/>
  </p:clrMapOvr>
  <p:transition spd="slow">
    <p:cover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57237" y="1484784"/>
            <a:ext cx="8713788" cy="4628960"/>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b="1" dirty="0" smtClean="0">
                <a:solidFill>
                  <a:srgbClr val="333399"/>
                </a:solidFill>
                <a:latin typeface="Verdana" pitchFamily="34" charset="0"/>
                <a:cs typeface="+mn-cs"/>
              </a:rPr>
              <a:t>En  </a:t>
            </a:r>
            <a:r>
              <a:rPr lang="es-ES" altLang="es-ES" b="1" dirty="0">
                <a:solidFill>
                  <a:srgbClr val="333399"/>
                </a:solidFill>
                <a:latin typeface="Verdana" pitchFamily="34" charset="0"/>
                <a:cs typeface="+mn-cs"/>
              </a:rPr>
              <a:t>la  evaluación  correspondiente  al  </a:t>
            </a:r>
            <a:r>
              <a:rPr lang="es-ES" altLang="es-ES" b="1" dirty="0">
                <a:solidFill>
                  <a:srgbClr val="CC3300"/>
                </a:solidFill>
                <a:latin typeface="Verdana" pitchFamily="34" charset="0"/>
                <a:cs typeface="+mn-cs"/>
              </a:rPr>
              <a:t>segundo  curso</a:t>
            </a:r>
            <a:r>
              <a:rPr lang="es-ES" altLang="es-ES" b="1" dirty="0">
                <a:solidFill>
                  <a:srgbClr val="333399"/>
                </a:solidFill>
                <a:latin typeface="Verdana" pitchFamily="34" charset="0"/>
                <a:cs typeface="+mn-cs"/>
              </a:rPr>
              <a:t>,  al  formular  la  calificación  final,  el  profesorado </a:t>
            </a:r>
            <a:r>
              <a:rPr lang="es-ES" altLang="es-ES" b="1" dirty="0" smtClean="0">
                <a:solidFill>
                  <a:srgbClr val="333399"/>
                </a:solidFill>
                <a:latin typeface="Verdana" pitchFamily="34" charset="0"/>
                <a:cs typeface="+mn-cs"/>
              </a:rPr>
              <a:t>deberá  </a:t>
            </a:r>
            <a:r>
              <a:rPr lang="es-ES" altLang="es-ES" b="1" dirty="0">
                <a:solidFill>
                  <a:srgbClr val="333399"/>
                </a:solidFill>
                <a:latin typeface="Verdana" pitchFamily="34" charset="0"/>
                <a:cs typeface="+mn-cs"/>
              </a:rPr>
              <a:t>considerar,  junto  con  la  valoración  de  los  aprendizajes  específicos  de  las  distintas  materias  y  el  nivel </a:t>
            </a:r>
            <a:r>
              <a:rPr lang="es-ES" altLang="es-ES" b="1" dirty="0" smtClean="0">
                <a:solidFill>
                  <a:srgbClr val="333399"/>
                </a:solidFill>
                <a:latin typeface="Verdana" pitchFamily="34" charset="0"/>
                <a:cs typeface="+mn-cs"/>
              </a:rPr>
              <a:t>competencial </a:t>
            </a:r>
            <a:r>
              <a:rPr lang="es-ES" altLang="es-ES" b="1" dirty="0">
                <a:solidFill>
                  <a:srgbClr val="333399"/>
                </a:solidFill>
                <a:latin typeface="Verdana" pitchFamily="34" charset="0"/>
                <a:cs typeface="+mn-cs"/>
              </a:rPr>
              <a:t>adquirido, la </a:t>
            </a:r>
            <a:r>
              <a:rPr lang="es-ES" altLang="es-ES" b="1" dirty="0">
                <a:solidFill>
                  <a:srgbClr val="CC3300"/>
                </a:solidFill>
                <a:latin typeface="Verdana" pitchFamily="34" charset="0"/>
                <a:cs typeface="+mn-cs"/>
              </a:rPr>
              <a:t>apreciación sobre la madurez académica alcanzada por el alumnado en relación con </a:t>
            </a:r>
            <a:r>
              <a:rPr lang="es-ES" altLang="es-ES" b="1" dirty="0" smtClean="0">
                <a:solidFill>
                  <a:srgbClr val="CC3300"/>
                </a:solidFill>
                <a:latin typeface="Verdana" pitchFamily="34" charset="0"/>
                <a:cs typeface="+mn-cs"/>
              </a:rPr>
              <a:t>los </a:t>
            </a:r>
            <a:r>
              <a:rPr lang="es-ES" altLang="es-ES" b="1" dirty="0">
                <a:solidFill>
                  <a:srgbClr val="CC3300"/>
                </a:solidFill>
                <a:latin typeface="Verdana" pitchFamily="34" charset="0"/>
                <a:cs typeface="+mn-cs"/>
              </a:rPr>
              <a:t>objetivos del Bachillerato</a:t>
            </a:r>
            <a:r>
              <a:rPr lang="es-ES" altLang="es-ES" b="1" dirty="0">
                <a:solidFill>
                  <a:srgbClr val="333399"/>
                </a:solidFill>
                <a:latin typeface="Verdana" pitchFamily="34" charset="0"/>
                <a:cs typeface="+mn-cs"/>
              </a:rPr>
              <a:t>. </a:t>
            </a:r>
            <a:endParaRPr lang="es-ES" altLang="es-ES"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endParaRPr lang="es-ES" altLang="es-ES" sz="1200" b="1" dirty="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b="1" dirty="0" smtClean="0">
                <a:solidFill>
                  <a:srgbClr val="333399"/>
                </a:solidFill>
                <a:latin typeface="Verdana" pitchFamily="34" charset="0"/>
                <a:cs typeface="+mn-cs"/>
              </a:rPr>
              <a:t>Igualmente</a:t>
            </a:r>
            <a:r>
              <a:rPr lang="es-ES" altLang="es-ES" b="1" dirty="0">
                <a:solidFill>
                  <a:srgbClr val="333399"/>
                </a:solidFill>
                <a:latin typeface="Verdana" pitchFamily="34" charset="0"/>
                <a:cs typeface="+mn-cs"/>
              </a:rPr>
              <a:t>, el equipo docente deberá considerar las </a:t>
            </a:r>
            <a:r>
              <a:rPr lang="es-ES" altLang="es-ES" b="1" dirty="0">
                <a:solidFill>
                  <a:srgbClr val="CC3300"/>
                </a:solidFill>
                <a:latin typeface="Verdana" pitchFamily="34" charset="0"/>
                <a:cs typeface="+mn-cs"/>
              </a:rPr>
              <a:t>posibilidades de los </a:t>
            </a:r>
            <a:r>
              <a:rPr lang="es-ES" altLang="es-ES" b="1" dirty="0" smtClean="0">
                <a:solidFill>
                  <a:srgbClr val="CC3300"/>
                </a:solidFill>
                <a:latin typeface="Verdana" pitchFamily="34" charset="0"/>
                <a:cs typeface="+mn-cs"/>
              </a:rPr>
              <a:t>alumnos y </a:t>
            </a:r>
            <a:r>
              <a:rPr lang="es-ES" altLang="es-ES" b="1" dirty="0">
                <a:solidFill>
                  <a:srgbClr val="CC3300"/>
                </a:solidFill>
                <a:latin typeface="Verdana" pitchFamily="34" charset="0"/>
                <a:cs typeface="+mn-cs"/>
              </a:rPr>
              <a:t>las alumnas para proseguir estudios superiores</a:t>
            </a:r>
            <a:r>
              <a:rPr lang="es-ES" altLang="es-ES" b="1" dirty="0">
                <a:solidFill>
                  <a:srgbClr val="333399"/>
                </a:solidFill>
                <a:latin typeface="Verdana" pitchFamily="34" charset="0"/>
                <a:cs typeface="+mn-cs"/>
              </a:rPr>
              <a:t>, de acuerdo con lo establecido en los criterios de evaluación </a:t>
            </a:r>
            <a:r>
              <a:rPr lang="es-ES" altLang="es-ES" b="1" dirty="0" smtClean="0">
                <a:solidFill>
                  <a:srgbClr val="333399"/>
                </a:solidFill>
                <a:latin typeface="Verdana" pitchFamily="34" charset="0"/>
                <a:cs typeface="+mn-cs"/>
              </a:rPr>
              <a:t>determinados </a:t>
            </a:r>
            <a:r>
              <a:rPr lang="es-ES" altLang="es-ES" b="1" dirty="0">
                <a:solidFill>
                  <a:srgbClr val="333399"/>
                </a:solidFill>
                <a:latin typeface="Verdana" pitchFamily="34" charset="0"/>
                <a:cs typeface="+mn-cs"/>
              </a:rPr>
              <a:t>para la etapa y lo recogido en el </a:t>
            </a:r>
            <a:r>
              <a:rPr lang="es-ES" altLang="es-ES" b="1" dirty="0">
                <a:solidFill>
                  <a:srgbClr val="CC3300"/>
                </a:solidFill>
                <a:latin typeface="Verdana" pitchFamily="34" charset="0"/>
                <a:cs typeface="+mn-cs"/>
              </a:rPr>
              <a:t>proyecto educativo </a:t>
            </a:r>
            <a:r>
              <a:rPr lang="es-ES" altLang="es-ES" b="1" dirty="0">
                <a:solidFill>
                  <a:srgbClr val="333399"/>
                </a:solidFill>
                <a:latin typeface="Verdana" pitchFamily="34" charset="0"/>
                <a:cs typeface="+mn-cs"/>
              </a:rPr>
              <a:t>del centro docente</a:t>
            </a:r>
            <a:r>
              <a:rPr lang="es-ES" altLang="es-ES" b="1" dirty="0" smtClean="0">
                <a:solidFill>
                  <a:srgbClr val="333399"/>
                </a:solidFill>
                <a:latin typeface="Verdana" pitchFamily="34" charset="0"/>
                <a:cs typeface="+mn-cs"/>
              </a:rPr>
              <a:t>. </a:t>
            </a:r>
          </a:p>
          <a:p>
            <a:pPr marL="447675" indent="-361950">
              <a:spcBef>
                <a:spcPct val="20000"/>
              </a:spcBef>
              <a:buFontTx/>
              <a:buBlip>
                <a:blip r:embed="rId2"/>
              </a:buBlip>
              <a:tabLst>
                <a:tab pos="447675" algn="l"/>
              </a:tabLst>
              <a:defRPr/>
            </a:pPr>
            <a:endParaRPr lang="es-ES" altLang="es-ES" sz="12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400" i="1" dirty="0" smtClean="0">
                <a:solidFill>
                  <a:srgbClr val="333399"/>
                </a:solidFill>
                <a:latin typeface="Verdana" pitchFamily="34" charset="0"/>
                <a:cs typeface="+mn-cs"/>
              </a:rPr>
              <a:t>      Art. 23.3 de la Orden de 14 de julio de 2016</a:t>
            </a:r>
          </a:p>
          <a:p>
            <a:pPr marL="85725" indent="0">
              <a:spcBef>
                <a:spcPct val="20000"/>
              </a:spcBef>
              <a:tabLst>
                <a:tab pos="447675" algn="l"/>
              </a:tabLst>
              <a:defRPr/>
            </a:pPr>
            <a:endParaRPr lang="es-ES" altLang="es-ES" sz="8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38633" y="1052736"/>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Evaluación a la finalización de cada curso</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02612292"/>
      </p:ext>
    </p:extLst>
  </p:cSld>
  <p:clrMapOvr>
    <a:masterClrMapping/>
  </p:clrMapOvr>
  <p:transition spd="slow">
    <p:cover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57237" y="1916832"/>
            <a:ext cx="8713788" cy="2930033"/>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b="1" dirty="0" smtClean="0">
                <a:solidFill>
                  <a:srgbClr val="333399"/>
                </a:solidFill>
                <a:latin typeface="Verdana" pitchFamily="34" charset="0"/>
                <a:cs typeface="+mn-cs"/>
              </a:rPr>
              <a:t>Para  </a:t>
            </a:r>
            <a:r>
              <a:rPr lang="es-ES" altLang="es-ES" b="1" dirty="0">
                <a:solidFill>
                  <a:srgbClr val="333399"/>
                </a:solidFill>
                <a:latin typeface="Verdana" pitchFamily="34" charset="0"/>
                <a:cs typeface="+mn-cs"/>
              </a:rPr>
              <a:t>el  alumnado  con  evaluación  negativa,  con  la  finalidad  de  proporcionar  referentes  para  la </a:t>
            </a:r>
            <a:r>
              <a:rPr lang="es-ES" altLang="es-ES" b="1" dirty="0" smtClean="0">
                <a:solidFill>
                  <a:srgbClr val="333399"/>
                </a:solidFill>
                <a:latin typeface="Verdana" pitchFamily="34" charset="0"/>
                <a:cs typeface="+mn-cs"/>
              </a:rPr>
              <a:t>superación  </a:t>
            </a:r>
            <a:r>
              <a:rPr lang="es-ES" altLang="es-ES" b="1" dirty="0">
                <a:solidFill>
                  <a:srgbClr val="333399"/>
                </a:solidFill>
                <a:latin typeface="Verdana" pitchFamily="34" charset="0"/>
                <a:cs typeface="+mn-cs"/>
              </a:rPr>
              <a:t>de  la  materia  en  la  prueba  extraordinaria  a  la  que  se  refiere  el  apartado  siguiente,  el  profesor  o </a:t>
            </a:r>
            <a:r>
              <a:rPr lang="es-ES" altLang="es-ES" b="1" dirty="0" smtClean="0">
                <a:solidFill>
                  <a:srgbClr val="333399"/>
                </a:solidFill>
                <a:latin typeface="Verdana" pitchFamily="34" charset="0"/>
                <a:cs typeface="+mn-cs"/>
              </a:rPr>
              <a:t>profesora </a:t>
            </a:r>
            <a:r>
              <a:rPr lang="es-ES" altLang="es-ES" b="1" dirty="0">
                <a:solidFill>
                  <a:srgbClr val="333399"/>
                </a:solidFill>
                <a:latin typeface="Verdana" pitchFamily="34" charset="0"/>
                <a:cs typeface="+mn-cs"/>
              </a:rPr>
              <a:t>de la materia correspondiente elaborará un </a:t>
            </a:r>
            <a:r>
              <a:rPr lang="es-ES" altLang="es-ES" b="1" dirty="0">
                <a:solidFill>
                  <a:srgbClr val="CC3300"/>
                </a:solidFill>
                <a:latin typeface="Verdana" pitchFamily="34" charset="0"/>
                <a:cs typeface="+mn-cs"/>
              </a:rPr>
              <a:t>informe sobre los objetivos y contenidos que no se han </a:t>
            </a:r>
            <a:r>
              <a:rPr lang="es-ES" altLang="es-ES" b="1" dirty="0" smtClean="0">
                <a:solidFill>
                  <a:srgbClr val="CC3300"/>
                </a:solidFill>
                <a:latin typeface="Verdana" pitchFamily="34" charset="0"/>
                <a:cs typeface="+mn-cs"/>
              </a:rPr>
              <a:t>alcanzado </a:t>
            </a:r>
            <a:r>
              <a:rPr lang="es-ES" altLang="es-ES" b="1" dirty="0">
                <a:solidFill>
                  <a:srgbClr val="CC3300"/>
                </a:solidFill>
                <a:latin typeface="Verdana" pitchFamily="34" charset="0"/>
                <a:cs typeface="+mn-cs"/>
              </a:rPr>
              <a:t>y la propuesta de actividades de recuperación en cada caso</a:t>
            </a:r>
            <a:r>
              <a:rPr lang="es-ES" altLang="es-ES" b="1" dirty="0">
                <a:solidFill>
                  <a:srgbClr val="333399"/>
                </a:solidFill>
                <a:latin typeface="Verdana" pitchFamily="34" charset="0"/>
                <a:cs typeface="+mn-cs"/>
              </a:rPr>
              <a:t>. </a:t>
            </a:r>
            <a:r>
              <a:rPr lang="es-ES" altLang="es-ES" b="1" dirty="0" smtClean="0">
                <a:solidFill>
                  <a:srgbClr val="333399"/>
                </a:solidFill>
                <a:latin typeface="Verdana" pitchFamily="34" charset="0"/>
                <a:cs typeface="+mn-cs"/>
              </a:rPr>
              <a:t> </a:t>
            </a:r>
          </a:p>
          <a:p>
            <a:pPr marL="447675" indent="-361950">
              <a:spcBef>
                <a:spcPct val="20000"/>
              </a:spcBef>
              <a:buFontTx/>
              <a:buBlip>
                <a:blip r:embed="rId2"/>
              </a:buBlip>
              <a:tabLst>
                <a:tab pos="447675" algn="l"/>
              </a:tabLst>
              <a:defRPr/>
            </a:pPr>
            <a:endParaRPr lang="es-ES" altLang="es-ES" sz="12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400" i="1" dirty="0" smtClean="0">
                <a:solidFill>
                  <a:srgbClr val="333399"/>
                </a:solidFill>
                <a:latin typeface="Verdana" pitchFamily="34" charset="0"/>
                <a:cs typeface="+mn-cs"/>
              </a:rPr>
              <a:t>      Art. 23.4 de la Orden de 14 de julio de 2016</a:t>
            </a:r>
          </a:p>
          <a:p>
            <a:pPr marL="85725" indent="0">
              <a:spcBef>
                <a:spcPct val="20000"/>
              </a:spcBef>
              <a:tabLst>
                <a:tab pos="447675" algn="l"/>
              </a:tabLst>
              <a:defRPr/>
            </a:pPr>
            <a:endParaRPr lang="es-ES" altLang="es-ES" sz="8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24916" y="1340768"/>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Evaluación a la finalización de cada curso</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55265733"/>
      </p:ext>
    </p:extLst>
  </p:cSld>
  <p:clrMapOvr>
    <a:masterClrMapping/>
  </p:clrMapOvr>
  <p:transition spd="slow">
    <p:cover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60313" y="1556792"/>
            <a:ext cx="8713788" cy="4493538"/>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700" b="1" dirty="0" smtClean="0">
                <a:solidFill>
                  <a:srgbClr val="333399"/>
                </a:solidFill>
                <a:latin typeface="Verdana" pitchFamily="34" charset="0"/>
                <a:cs typeface="+mn-cs"/>
              </a:rPr>
              <a:t>Con </a:t>
            </a:r>
            <a:r>
              <a:rPr lang="es-ES" altLang="es-ES" sz="1700" b="1" dirty="0">
                <a:solidFill>
                  <a:srgbClr val="333399"/>
                </a:solidFill>
                <a:latin typeface="Verdana" pitchFamily="34" charset="0"/>
                <a:cs typeface="+mn-cs"/>
              </a:rPr>
              <a:t>objeto de reconocer positivamente el rendimiento académico y valorar el </a:t>
            </a:r>
            <a:r>
              <a:rPr lang="es-ES" altLang="es-ES" sz="1700" b="1" dirty="0" smtClean="0">
                <a:solidFill>
                  <a:srgbClr val="333399"/>
                </a:solidFill>
                <a:latin typeface="Verdana" pitchFamily="34" charset="0"/>
                <a:cs typeface="+mn-cs"/>
              </a:rPr>
              <a:t>esfuerzo y </a:t>
            </a:r>
            <a:r>
              <a:rPr lang="es-ES" altLang="es-ES" sz="1700" b="1" dirty="0">
                <a:solidFill>
                  <a:srgbClr val="333399"/>
                </a:solidFill>
                <a:latin typeface="Verdana" pitchFamily="34" charset="0"/>
                <a:cs typeface="+mn-cs"/>
              </a:rPr>
              <a:t>el mérito del alumnado que se haya distinguido en sus estudios al finalizar la etapa de Bachillerato, se podrá </a:t>
            </a:r>
            <a:r>
              <a:rPr lang="es-ES" altLang="es-ES" sz="1700" b="1" dirty="0" smtClean="0">
                <a:solidFill>
                  <a:srgbClr val="333399"/>
                </a:solidFill>
                <a:latin typeface="Verdana" pitchFamily="34" charset="0"/>
                <a:cs typeface="+mn-cs"/>
              </a:rPr>
              <a:t>otorgar  </a:t>
            </a:r>
            <a:r>
              <a:rPr lang="es-ES" altLang="es-ES" sz="1700" b="1" dirty="0">
                <a:solidFill>
                  <a:srgbClr val="CC3300"/>
                </a:solidFill>
                <a:latin typeface="Verdana" pitchFamily="34" charset="0"/>
                <a:cs typeface="+mn-cs"/>
              </a:rPr>
              <a:t>Mención  Honorífica  </a:t>
            </a:r>
            <a:r>
              <a:rPr lang="es-ES" altLang="es-ES" sz="1700" b="1" dirty="0">
                <a:solidFill>
                  <a:srgbClr val="333399"/>
                </a:solidFill>
                <a:latin typeface="Verdana" pitchFamily="34" charset="0"/>
                <a:cs typeface="+mn-cs"/>
              </a:rPr>
              <a:t>en  una  determinada  materia  a  los  alumnos  y  alumnas  que  </a:t>
            </a:r>
            <a:r>
              <a:rPr lang="es-ES" altLang="es-ES" sz="1700" b="1" dirty="0">
                <a:solidFill>
                  <a:srgbClr val="CC3300"/>
                </a:solidFill>
                <a:latin typeface="Verdana" pitchFamily="34" charset="0"/>
                <a:cs typeface="+mn-cs"/>
              </a:rPr>
              <a:t>en  el  conjunto  de  los </a:t>
            </a:r>
            <a:r>
              <a:rPr lang="es-ES" altLang="es-ES" sz="1700" b="1" dirty="0" smtClean="0">
                <a:solidFill>
                  <a:srgbClr val="CC3300"/>
                </a:solidFill>
                <a:latin typeface="Verdana" pitchFamily="34" charset="0"/>
                <a:cs typeface="+mn-cs"/>
              </a:rPr>
              <a:t>cursos </a:t>
            </a:r>
            <a:r>
              <a:rPr lang="es-ES" altLang="es-ES" sz="1700" b="1" dirty="0">
                <a:solidFill>
                  <a:srgbClr val="CC3300"/>
                </a:solidFill>
                <a:latin typeface="Verdana" pitchFamily="34" charset="0"/>
                <a:cs typeface="+mn-cs"/>
              </a:rPr>
              <a:t>de la etapa hayan obtenido una calificación media de 9 o superior en dicha materia</a:t>
            </a:r>
            <a:r>
              <a:rPr lang="es-ES" altLang="es-ES" sz="1700" b="1" dirty="0">
                <a:solidFill>
                  <a:srgbClr val="333399"/>
                </a:solidFill>
                <a:latin typeface="Verdana" pitchFamily="34" charset="0"/>
                <a:cs typeface="+mn-cs"/>
              </a:rPr>
              <a:t>, y hayan </a:t>
            </a:r>
            <a:r>
              <a:rPr lang="es-ES" altLang="es-ES" sz="1700" b="1" dirty="0" smtClean="0">
                <a:solidFill>
                  <a:srgbClr val="333399"/>
                </a:solidFill>
                <a:latin typeface="Verdana" pitchFamily="34" charset="0"/>
                <a:cs typeface="+mn-cs"/>
              </a:rPr>
              <a:t>demostrado un </a:t>
            </a:r>
            <a:r>
              <a:rPr lang="es-ES" altLang="es-ES" sz="1700" b="1" dirty="0">
                <a:solidFill>
                  <a:srgbClr val="333399"/>
                </a:solidFill>
                <a:latin typeface="Verdana" pitchFamily="34" charset="0"/>
                <a:cs typeface="+mn-cs"/>
              </a:rPr>
              <a:t>interés por la misma </a:t>
            </a:r>
            <a:r>
              <a:rPr lang="es-ES" altLang="es-ES" sz="1700" b="1" dirty="0" smtClean="0">
                <a:solidFill>
                  <a:srgbClr val="333399"/>
                </a:solidFill>
                <a:latin typeface="Verdana" pitchFamily="34" charset="0"/>
                <a:cs typeface="+mn-cs"/>
              </a:rPr>
              <a:t>especialmente destacable</a:t>
            </a:r>
            <a:r>
              <a:rPr lang="es-ES" altLang="es-ES" sz="1700" b="1" dirty="0">
                <a:solidFill>
                  <a:srgbClr val="333399"/>
                </a:solidFill>
                <a:latin typeface="Verdana" pitchFamily="34" charset="0"/>
                <a:cs typeface="+mn-cs"/>
              </a:rPr>
              <a:t>, conforme a lo establecido en el </a:t>
            </a:r>
            <a:r>
              <a:rPr lang="es-ES" altLang="es-ES" sz="1700" b="1" dirty="0">
                <a:solidFill>
                  <a:srgbClr val="CC3300"/>
                </a:solidFill>
                <a:latin typeface="Verdana" pitchFamily="34" charset="0"/>
                <a:cs typeface="+mn-cs"/>
              </a:rPr>
              <a:t>proyecto educativo </a:t>
            </a:r>
            <a:r>
              <a:rPr lang="es-ES" altLang="es-ES" sz="1700" b="1" dirty="0">
                <a:solidFill>
                  <a:srgbClr val="333399"/>
                </a:solidFill>
                <a:latin typeface="Verdana" pitchFamily="34" charset="0"/>
                <a:cs typeface="+mn-cs"/>
              </a:rPr>
              <a:t>del centro </a:t>
            </a:r>
            <a:r>
              <a:rPr lang="es-ES" altLang="es-ES" sz="1700" b="1" dirty="0" smtClean="0">
                <a:solidFill>
                  <a:srgbClr val="333399"/>
                </a:solidFill>
                <a:latin typeface="Verdana" pitchFamily="34" charset="0"/>
                <a:cs typeface="+mn-cs"/>
              </a:rPr>
              <a:t>docente</a:t>
            </a:r>
            <a:r>
              <a:rPr lang="es-ES" altLang="es-ES" sz="1700" b="1" dirty="0">
                <a:solidFill>
                  <a:srgbClr val="333399"/>
                </a:solidFill>
                <a:latin typeface="Verdana" pitchFamily="34" charset="0"/>
                <a:cs typeface="+mn-cs"/>
              </a:rPr>
              <a:t>. </a:t>
            </a:r>
            <a:endParaRPr lang="es-ES" altLang="es-ES" sz="17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endParaRPr lang="es-ES" altLang="es-ES" sz="1400" b="1" dirty="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700" b="1" dirty="0" smtClean="0">
                <a:solidFill>
                  <a:srgbClr val="333399"/>
                </a:solidFill>
                <a:latin typeface="Verdana" pitchFamily="34" charset="0"/>
                <a:cs typeface="+mn-cs"/>
              </a:rPr>
              <a:t>Esta </a:t>
            </a:r>
            <a:r>
              <a:rPr lang="es-ES" altLang="es-ES" sz="1700" b="1" dirty="0">
                <a:solidFill>
                  <a:srgbClr val="333399"/>
                </a:solidFill>
                <a:latin typeface="Verdana" pitchFamily="34" charset="0"/>
                <a:cs typeface="+mn-cs"/>
              </a:rPr>
              <a:t>mención se consignará en los documentos oficiales de evaluación junto a la calificación numérica </a:t>
            </a:r>
            <a:r>
              <a:rPr lang="es-ES" altLang="es-ES" sz="1700" b="1" dirty="0" smtClean="0">
                <a:solidFill>
                  <a:srgbClr val="333399"/>
                </a:solidFill>
                <a:latin typeface="Verdana" pitchFamily="34" charset="0"/>
                <a:cs typeface="+mn-cs"/>
              </a:rPr>
              <a:t>obtenida </a:t>
            </a:r>
            <a:r>
              <a:rPr lang="es-ES" altLang="es-ES" sz="1700" b="1" dirty="0">
                <a:solidFill>
                  <a:srgbClr val="333399"/>
                </a:solidFill>
                <a:latin typeface="Verdana" pitchFamily="34" charset="0"/>
                <a:cs typeface="+mn-cs"/>
              </a:rPr>
              <a:t>y no supondrá alteración de dicha calificación. </a:t>
            </a:r>
            <a:r>
              <a:rPr lang="es-ES" altLang="es-ES" sz="1700" b="1" dirty="0" smtClean="0">
                <a:solidFill>
                  <a:srgbClr val="333399"/>
                </a:solidFill>
                <a:latin typeface="Verdana" pitchFamily="34" charset="0"/>
                <a:cs typeface="+mn-cs"/>
              </a:rPr>
              <a:t>  </a:t>
            </a:r>
          </a:p>
          <a:p>
            <a:pPr marL="447675" indent="-361950">
              <a:spcBef>
                <a:spcPct val="20000"/>
              </a:spcBef>
              <a:buFontTx/>
              <a:buBlip>
                <a:blip r:embed="rId2"/>
              </a:buBlip>
              <a:tabLst>
                <a:tab pos="447675" algn="l"/>
              </a:tabLst>
              <a:defRPr/>
            </a:pPr>
            <a:endParaRPr lang="es-ES" altLang="es-ES" sz="14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400" i="1" dirty="0" smtClean="0">
                <a:solidFill>
                  <a:srgbClr val="333399"/>
                </a:solidFill>
                <a:latin typeface="Verdana" pitchFamily="34" charset="0"/>
                <a:cs typeface="+mn-cs"/>
              </a:rPr>
              <a:t>      Art. 23.7 de la Orden de 14 de julio de 2016</a:t>
            </a:r>
          </a:p>
          <a:p>
            <a:pPr marL="85725" indent="0">
              <a:spcBef>
                <a:spcPct val="20000"/>
              </a:spcBef>
              <a:tabLst>
                <a:tab pos="447675" algn="l"/>
              </a:tabLst>
              <a:defRPr/>
            </a:pPr>
            <a:endParaRPr lang="es-ES" altLang="es-ES" sz="8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60313" y="1052736"/>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Mención honorífica</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7195632"/>
      </p:ext>
    </p:extLst>
  </p:cSld>
  <p:clrMapOvr>
    <a:masterClrMapping/>
  </p:clrMapOvr>
  <p:transition spd="slow">
    <p:cover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87375" y="1491061"/>
            <a:ext cx="8713788" cy="4625882"/>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5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600" b="1" dirty="0" smtClean="0">
                <a:solidFill>
                  <a:srgbClr val="333399"/>
                </a:solidFill>
                <a:latin typeface="Verdana" pitchFamily="34" charset="0"/>
                <a:cs typeface="+mn-cs"/>
              </a:rPr>
              <a:t>Aquellos </a:t>
            </a:r>
            <a:r>
              <a:rPr lang="es-ES" altLang="es-ES" sz="1600" b="1" dirty="0">
                <a:solidFill>
                  <a:srgbClr val="333399"/>
                </a:solidFill>
                <a:latin typeface="Verdana" pitchFamily="34" charset="0"/>
                <a:cs typeface="+mn-cs"/>
              </a:rPr>
              <a:t>alumnos o alumnas que, a la finalización del segundo curso de Bachillerato hayan </a:t>
            </a:r>
            <a:r>
              <a:rPr lang="es-ES" altLang="es-ES" sz="1600" b="1" dirty="0" smtClean="0">
                <a:solidFill>
                  <a:srgbClr val="333399"/>
                </a:solidFill>
                <a:latin typeface="Verdana" pitchFamily="34" charset="0"/>
                <a:cs typeface="+mn-cs"/>
              </a:rPr>
              <a:t>obtenido </a:t>
            </a:r>
            <a:r>
              <a:rPr lang="es-ES" altLang="es-ES" sz="1600" b="1" dirty="0">
                <a:solidFill>
                  <a:srgbClr val="333399"/>
                </a:solidFill>
                <a:latin typeface="Verdana" pitchFamily="34" charset="0"/>
                <a:cs typeface="+mn-cs"/>
              </a:rPr>
              <a:t>una </a:t>
            </a:r>
            <a:r>
              <a:rPr lang="es-ES" altLang="es-ES" sz="1600" b="1" dirty="0">
                <a:solidFill>
                  <a:srgbClr val="CC3300"/>
                </a:solidFill>
                <a:latin typeface="Verdana" pitchFamily="34" charset="0"/>
                <a:cs typeface="+mn-cs"/>
              </a:rPr>
              <a:t>media igual o superior a 9 en las calificaciones numéricas obtenidas en cada una de las materias </a:t>
            </a:r>
            <a:r>
              <a:rPr lang="es-ES" altLang="es-ES" sz="1600" b="1" dirty="0" smtClean="0">
                <a:solidFill>
                  <a:srgbClr val="333399"/>
                </a:solidFill>
                <a:latin typeface="Verdana" pitchFamily="34" charset="0"/>
                <a:cs typeface="+mn-cs"/>
              </a:rPr>
              <a:t>cursadas  </a:t>
            </a:r>
            <a:r>
              <a:rPr lang="es-ES" altLang="es-ES" sz="1600" b="1" dirty="0">
                <a:solidFill>
                  <a:srgbClr val="333399"/>
                </a:solidFill>
                <a:latin typeface="Verdana" pitchFamily="34" charset="0"/>
                <a:cs typeface="+mn-cs"/>
              </a:rPr>
              <a:t>en  la  etapa,  podrán  obtener  la  distinción  de  </a:t>
            </a:r>
            <a:r>
              <a:rPr lang="es-ES" altLang="es-ES" sz="1600" b="1" dirty="0">
                <a:solidFill>
                  <a:srgbClr val="CC3300"/>
                </a:solidFill>
                <a:latin typeface="Verdana" pitchFamily="34" charset="0"/>
                <a:cs typeface="+mn-cs"/>
              </a:rPr>
              <a:t>Matrícula  de  Honor</a:t>
            </a:r>
            <a:r>
              <a:rPr lang="es-ES" altLang="es-ES" sz="1600" b="1" dirty="0">
                <a:solidFill>
                  <a:srgbClr val="333399"/>
                </a:solidFill>
                <a:latin typeface="Verdana" pitchFamily="34" charset="0"/>
                <a:cs typeface="+mn-cs"/>
              </a:rPr>
              <a:t>. </a:t>
            </a:r>
            <a:endParaRPr lang="es-ES" altLang="es-ES" sz="8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800" b="1" dirty="0" smtClean="0">
                <a:solidFill>
                  <a:srgbClr val="333399"/>
                </a:solidFill>
                <a:latin typeface="Verdana" pitchFamily="34" charset="0"/>
                <a:cs typeface="+mn-cs"/>
              </a:rPr>
              <a:t> </a:t>
            </a:r>
          </a:p>
          <a:p>
            <a:pPr marL="447675" indent="-361950">
              <a:spcBef>
                <a:spcPct val="20000"/>
              </a:spcBef>
              <a:buFontTx/>
              <a:buBlip>
                <a:blip r:embed="rId2"/>
              </a:buBlip>
              <a:tabLst>
                <a:tab pos="447675" algn="l"/>
              </a:tabLst>
              <a:defRPr/>
            </a:pPr>
            <a:r>
              <a:rPr lang="es-ES" altLang="es-ES" sz="1600" b="1" dirty="0" smtClean="0">
                <a:solidFill>
                  <a:srgbClr val="333399"/>
                </a:solidFill>
                <a:latin typeface="Verdana" pitchFamily="34" charset="0"/>
                <a:cs typeface="+mn-cs"/>
              </a:rPr>
              <a:t>La  obtención  de  la  Matrícula  de Honor se consignará en los documentos oficiales de evaluación del alumno o la alumna.</a:t>
            </a:r>
            <a:endParaRPr lang="es-ES" altLang="es-ES" sz="8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800" b="1" dirty="0" smtClean="0">
                <a:solidFill>
                  <a:srgbClr val="333399"/>
                </a:solidFill>
                <a:latin typeface="Verdana" pitchFamily="34" charset="0"/>
                <a:cs typeface="+mn-cs"/>
              </a:rPr>
              <a:t> </a:t>
            </a:r>
          </a:p>
          <a:p>
            <a:pPr marL="447675" indent="-361950">
              <a:spcBef>
                <a:spcPct val="20000"/>
              </a:spcBef>
              <a:buFontTx/>
              <a:buBlip>
                <a:blip r:embed="rId2"/>
              </a:buBlip>
              <a:tabLst>
                <a:tab pos="447675" algn="l"/>
              </a:tabLst>
              <a:defRPr/>
            </a:pPr>
            <a:r>
              <a:rPr lang="es-ES" altLang="es-ES" sz="1600" b="1" dirty="0" smtClean="0">
                <a:solidFill>
                  <a:srgbClr val="333399"/>
                </a:solidFill>
                <a:latin typeface="Verdana" pitchFamily="34" charset="0"/>
                <a:cs typeface="+mn-cs"/>
              </a:rPr>
              <a:t>Se </a:t>
            </a:r>
            <a:r>
              <a:rPr lang="es-ES" altLang="es-ES" sz="1600" b="1" dirty="0">
                <a:solidFill>
                  <a:srgbClr val="333399"/>
                </a:solidFill>
                <a:latin typeface="Verdana" pitchFamily="34" charset="0"/>
                <a:cs typeface="+mn-cs"/>
              </a:rPr>
              <a:t>concederá Matrícula </a:t>
            </a:r>
            <a:r>
              <a:rPr lang="es-ES" altLang="es-ES" sz="1600" b="1" dirty="0" smtClean="0">
                <a:solidFill>
                  <a:srgbClr val="333399"/>
                </a:solidFill>
                <a:latin typeface="Verdana" pitchFamily="34" charset="0"/>
                <a:cs typeface="+mn-cs"/>
              </a:rPr>
              <a:t>de  </a:t>
            </a:r>
            <a:r>
              <a:rPr lang="es-ES" altLang="es-ES" sz="1600" b="1" dirty="0">
                <a:solidFill>
                  <a:srgbClr val="333399"/>
                </a:solidFill>
                <a:latin typeface="Verdana" pitchFamily="34" charset="0"/>
                <a:cs typeface="+mn-cs"/>
              </a:rPr>
              <a:t>Honor  a  un  </a:t>
            </a:r>
            <a:r>
              <a:rPr lang="es-ES" altLang="es-ES" sz="1600" b="1" dirty="0">
                <a:solidFill>
                  <a:srgbClr val="CC3300"/>
                </a:solidFill>
                <a:latin typeface="Verdana" pitchFamily="34" charset="0"/>
                <a:cs typeface="+mn-cs"/>
              </a:rPr>
              <a:t>número  de  alumnos  o  alumnas  no  superior  al  5%  del  total  del  alumnado  de  ese  curso  </a:t>
            </a:r>
            <a:r>
              <a:rPr lang="es-ES" altLang="es-ES" sz="1600" b="1" dirty="0">
                <a:solidFill>
                  <a:srgbClr val="333399"/>
                </a:solidFill>
                <a:latin typeface="Verdana" pitchFamily="34" charset="0"/>
                <a:cs typeface="+mn-cs"/>
              </a:rPr>
              <a:t>en  el </a:t>
            </a:r>
            <a:r>
              <a:rPr lang="es-ES" altLang="es-ES" sz="1600" b="1" dirty="0" smtClean="0">
                <a:solidFill>
                  <a:srgbClr val="333399"/>
                </a:solidFill>
                <a:latin typeface="Verdana" pitchFamily="34" charset="0"/>
                <a:cs typeface="+mn-cs"/>
              </a:rPr>
              <a:t>centro </a:t>
            </a:r>
            <a:r>
              <a:rPr lang="es-ES" altLang="es-ES" sz="1600" b="1" dirty="0">
                <a:solidFill>
                  <a:srgbClr val="333399"/>
                </a:solidFill>
                <a:latin typeface="Verdana" pitchFamily="34" charset="0"/>
                <a:cs typeface="+mn-cs"/>
              </a:rPr>
              <a:t>docente. </a:t>
            </a:r>
            <a:endParaRPr lang="es-ES" altLang="es-ES" sz="8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endParaRPr lang="es-ES" altLang="es-ES" sz="8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600" b="1" dirty="0" smtClean="0">
                <a:solidFill>
                  <a:srgbClr val="333399"/>
                </a:solidFill>
                <a:latin typeface="Verdana" pitchFamily="34" charset="0"/>
                <a:cs typeface="+mn-cs"/>
              </a:rPr>
              <a:t>En </a:t>
            </a:r>
            <a:r>
              <a:rPr lang="es-ES" altLang="es-ES" sz="1600" b="1" dirty="0">
                <a:solidFill>
                  <a:srgbClr val="333399"/>
                </a:solidFill>
                <a:latin typeface="Verdana" pitchFamily="34" charset="0"/>
                <a:cs typeface="+mn-cs"/>
              </a:rPr>
              <a:t>caso de empate se considerarán también las calificaciones del primer curso de la etapa y, </a:t>
            </a:r>
            <a:r>
              <a:rPr lang="es-ES" altLang="es-ES" sz="1600" b="1" dirty="0" smtClean="0">
                <a:solidFill>
                  <a:srgbClr val="333399"/>
                </a:solidFill>
                <a:latin typeface="Verdana" pitchFamily="34" charset="0"/>
                <a:cs typeface="+mn-cs"/>
              </a:rPr>
              <a:t>si </a:t>
            </a:r>
            <a:r>
              <a:rPr lang="es-ES" altLang="es-ES" sz="1600" b="1" dirty="0">
                <a:solidFill>
                  <a:srgbClr val="333399"/>
                </a:solidFill>
                <a:latin typeface="Verdana" pitchFamily="34" charset="0"/>
                <a:cs typeface="+mn-cs"/>
              </a:rPr>
              <a:t>subsiste el empate, se considerarán las calificaciones obtenidas en los distintos cursos desde cuarto hasta </a:t>
            </a:r>
            <a:r>
              <a:rPr lang="es-ES" altLang="es-ES" sz="1600" b="1" dirty="0" smtClean="0">
                <a:solidFill>
                  <a:srgbClr val="333399"/>
                </a:solidFill>
                <a:latin typeface="Verdana" pitchFamily="34" charset="0"/>
                <a:cs typeface="+mn-cs"/>
              </a:rPr>
              <a:t>primero </a:t>
            </a:r>
            <a:r>
              <a:rPr lang="es-ES" altLang="es-ES" sz="1600" b="1" dirty="0">
                <a:solidFill>
                  <a:srgbClr val="333399"/>
                </a:solidFill>
                <a:latin typeface="Verdana" pitchFamily="34" charset="0"/>
                <a:cs typeface="+mn-cs"/>
              </a:rPr>
              <a:t>de </a:t>
            </a:r>
            <a:r>
              <a:rPr lang="es-ES" altLang="es-ES" sz="1600" b="1" dirty="0" smtClean="0">
                <a:solidFill>
                  <a:srgbClr val="333399"/>
                </a:solidFill>
                <a:latin typeface="Verdana" pitchFamily="34" charset="0"/>
                <a:cs typeface="+mn-cs"/>
              </a:rPr>
              <a:t>Educación </a:t>
            </a:r>
            <a:r>
              <a:rPr lang="es-ES" altLang="es-ES" sz="1600" b="1" dirty="0">
                <a:solidFill>
                  <a:srgbClr val="333399"/>
                </a:solidFill>
                <a:latin typeface="Verdana" pitchFamily="34" charset="0"/>
                <a:cs typeface="+mn-cs"/>
              </a:rPr>
              <a:t>Secundaria </a:t>
            </a:r>
            <a:r>
              <a:rPr lang="es-ES" altLang="es-ES" sz="1600" b="1" dirty="0" smtClean="0">
                <a:solidFill>
                  <a:srgbClr val="333399"/>
                </a:solidFill>
                <a:latin typeface="Verdana" pitchFamily="34" charset="0"/>
                <a:cs typeface="+mn-cs"/>
              </a:rPr>
              <a:t>Obligatoria</a:t>
            </a:r>
            <a:r>
              <a:rPr lang="es-ES" altLang="es-ES" sz="800" b="1" dirty="0" smtClean="0">
                <a:solidFill>
                  <a:srgbClr val="333399"/>
                </a:solidFill>
                <a:latin typeface="Verdana" pitchFamily="34" charset="0"/>
                <a:cs typeface="+mn-cs"/>
              </a:rPr>
              <a:t>.   </a:t>
            </a:r>
          </a:p>
          <a:p>
            <a:pPr marL="447675" indent="-361950">
              <a:spcBef>
                <a:spcPct val="20000"/>
              </a:spcBef>
              <a:buFontTx/>
              <a:buBlip>
                <a:blip r:embed="rId2"/>
              </a:buBlip>
              <a:tabLst>
                <a:tab pos="447675" algn="l"/>
              </a:tabLst>
              <a:defRPr/>
            </a:pPr>
            <a:endParaRPr lang="es-ES" altLang="es-ES" sz="8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800" i="1" dirty="0" smtClean="0">
                <a:solidFill>
                  <a:srgbClr val="333399"/>
                </a:solidFill>
                <a:latin typeface="Verdana" pitchFamily="34" charset="0"/>
                <a:cs typeface="+mn-cs"/>
              </a:rPr>
              <a:t>          </a:t>
            </a:r>
            <a:r>
              <a:rPr lang="es-ES" altLang="es-ES" sz="1200" i="1" dirty="0" smtClean="0">
                <a:solidFill>
                  <a:srgbClr val="333399"/>
                </a:solidFill>
                <a:latin typeface="Verdana" pitchFamily="34" charset="0"/>
                <a:cs typeface="+mn-cs"/>
              </a:rPr>
              <a:t>Art. 23.7 de la Orden de 14 de julio de 2016</a:t>
            </a:r>
            <a:endParaRPr lang="es-ES" altLang="es-ES" sz="5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60313" y="1000572"/>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Matrícula de honor</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07324290"/>
      </p:ext>
    </p:extLst>
  </p:cSld>
  <p:clrMapOvr>
    <a:masterClrMapping/>
  </p:clrMapOvr>
  <p:transition spd="slow">
    <p:cover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467544" y="1988840"/>
            <a:ext cx="8136904" cy="2911566"/>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000" b="1" dirty="0" smtClean="0">
                <a:solidFill>
                  <a:srgbClr val="333399"/>
                </a:solidFill>
                <a:latin typeface="Verdana" pitchFamily="34" charset="0"/>
                <a:cs typeface="+mn-cs"/>
              </a:rPr>
              <a:t>Expediente académico</a:t>
            </a:r>
            <a:endParaRPr lang="es-ES" altLang="es-ES" sz="14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endParaRPr lang="es-ES" altLang="es-ES" sz="14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000" b="1" dirty="0" smtClean="0">
                <a:solidFill>
                  <a:srgbClr val="333399"/>
                </a:solidFill>
                <a:latin typeface="Verdana" pitchFamily="34" charset="0"/>
                <a:cs typeface="+mn-cs"/>
              </a:rPr>
              <a:t>Actas de evaluación </a:t>
            </a:r>
            <a:endParaRPr lang="es-ES" altLang="es-ES" sz="14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endParaRPr lang="es-ES" altLang="es-ES" sz="14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000" b="1" dirty="0" smtClean="0">
                <a:solidFill>
                  <a:srgbClr val="333399"/>
                </a:solidFill>
                <a:latin typeface="Verdana" pitchFamily="34" charset="0"/>
                <a:cs typeface="+mn-cs"/>
              </a:rPr>
              <a:t>Informe personal por traslado</a:t>
            </a:r>
            <a:endParaRPr lang="es-ES" altLang="es-ES" sz="14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endParaRPr lang="es-ES" altLang="es-ES" sz="14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000" b="1" dirty="0" smtClean="0">
                <a:solidFill>
                  <a:srgbClr val="333399"/>
                </a:solidFill>
                <a:latin typeface="Verdana" pitchFamily="34" charset="0"/>
                <a:cs typeface="+mn-cs"/>
              </a:rPr>
              <a:t>Historial académico</a:t>
            </a:r>
          </a:p>
          <a:p>
            <a:pPr marL="85725" indent="0">
              <a:spcBef>
                <a:spcPct val="20000"/>
              </a:spcBef>
              <a:tabLst>
                <a:tab pos="447675" algn="l"/>
              </a:tabLst>
              <a:defRPr/>
            </a:pPr>
            <a:endParaRPr lang="es-ES" altLang="es-ES" sz="800" i="1" dirty="0" smtClean="0">
              <a:solidFill>
                <a:srgbClr val="333399"/>
              </a:solidFill>
              <a:latin typeface="Verdana" pitchFamily="34" charset="0"/>
              <a:cs typeface="+mn-cs"/>
            </a:endParaRPr>
          </a:p>
          <a:p>
            <a:pPr marL="85725" indent="0">
              <a:spcBef>
                <a:spcPct val="20000"/>
              </a:spcBef>
              <a:tabLst>
                <a:tab pos="447675" algn="l"/>
              </a:tabLst>
              <a:defRPr/>
            </a:pPr>
            <a:endParaRPr lang="es-ES" altLang="es-ES" sz="5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467545" y="1354992"/>
            <a:ext cx="8136904"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Documentos oficiales de evaluación</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36114390"/>
      </p:ext>
    </p:extLst>
  </p:cSld>
  <p:clrMapOvr>
    <a:masterClrMapping/>
  </p:clrMapOvr>
  <p:transition spd="slow">
    <p:cover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82810" y="1988840"/>
            <a:ext cx="8713788" cy="3194721"/>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000" b="1" dirty="0" smtClean="0">
                <a:solidFill>
                  <a:srgbClr val="333399"/>
                </a:solidFill>
                <a:latin typeface="Verdana" pitchFamily="34" charset="0"/>
                <a:cs typeface="+mn-cs"/>
              </a:rPr>
              <a:t>En  </a:t>
            </a:r>
            <a:r>
              <a:rPr lang="es-ES" altLang="es-ES" sz="2000" b="1" dirty="0">
                <a:solidFill>
                  <a:srgbClr val="333399"/>
                </a:solidFill>
                <a:latin typeface="Verdana" pitchFamily="34" charset="0"/>
                <a:cs typeface="+mn-cs"/>
              </a:rPr>
              <a:t>el  caso  de  que,  a  la  finalización  de  cada  curso,  </a:t>
            </a:r>
            <a:r>
              <a:rPr lang="es-ES" altLang="es-ES" sz="2000" b="1" dirty="0">
                <a:solidFill>
                  <a:srgbClr val="CC3300"/>
                </a:solidFill>
                <a:latin typeface="Verdana" pitchFamily="34" charset="0"/>
                <a:cs typeface="+mn-cs"/>
              </a:rPr>
              <a:t>tras  las  </a:t>
            </a:r>
            <a:r>
              <a:rPr lang="es-ES" altLang="es-ES" sz="2000" b="1" dirty="0" smtClean="0">
                <a:solidFill>
                  <a:srgbClr val="CC3300"/>
                </a:solidFill>
                <a:latin typeface="Verdana" pitchFamily="34" charset="0"/>
                <a:cs typeface="+mn-cs"/>
              </a:rPr>
              <a:t>aclaraciones</a:t>
            </a:r>
            <a:r>
              <a:rPr lang="es-ES" altLang="es-ES" sz="2000" b="1" dirty="0" smtClean="0">
                <a:solidFill>
                  <a:srgbClr val="333399"/>
                </a:solidFill>
                <a:latin typeface="Verdana" pitchFamily="34" charset="0"/>
                <a:cs typeface="+mn-cs"/>
              </a:rPr>
              <a:t>, exista </a:t>
            </a:r>
            <a:r>
              <a:rPr lang="es-ES" altLang="es-ES" sz="2000" b="1" dirty="0" smtClean="0">
                <a:solidFill>
                  <a:srgbClr val="CC3300"/>
                </a:solidFill>
                <a:latin typeface="Verdana" pitchFamily="34" charset="0"/>
                <a:cs typeface="+mn-cs"/>
              </a:rPr>
              <a:t>desacuerdo</a:t>
            </a:r>
            <a:r>
              <a:rPr lang="es-ES" altLang="es-ES" sz="2000" b="1" dirty="0" smtClean="0">
                <a:solidFill>
                  <a:srgbClr val="333399"/>
                </a:solidFill>
                <a:latin typeface="Verdana" pitchFamily="34" charset="0"/>
                <a:cs typeface="+mn-cs"/>
              </a:rPr>
              <a:t> </a:t>
            </a:r>
            <a:r>
              <a:rPr lang="es-ES" altLang="es-ES" sz="2000" b="1" dirty="0">
                <a:solidFill>
                  <a:srgbClr val="333399"/>
                </a:solidFill>
                <a:latin typeface="Verdana" pitchFamily="34" charset="0"/>
                <a:cs typeface="+mn-cs"/>
              </a:rPr>
              <a:t>con la calificación final obtenida en una materia, el alumno o la alumna o, en </a:t>
            </a:r>
            <a:r>
              <a:rPr lang="es-ES" altLang="es-ES" sz="2000" b="1" dirty="0" smtClean="0">
                <a:solidFill>
                  <a:srgbClr val="333399"/>
                </a:solidFill>
                <a:latin typeface="Verdana" pitchFamily="34" charset="0"/>
                <a:cs typeface="+mn-cs"/>
              </a:rPr>
              <a:t>su </a:t>
            </a:r>
            <a:r>
              <a:rPr lang="es-ES" altLang="es-ES" sz="2000" b="1" dirty="0">
                <a:solidFill>
                  <a:srgbClr val="333399"/>
                </a:solidFill>
                <a:latin typeface="Verdana" pitchFamily="34" charset="0"/>
                <a:cs typeface="+mn-cs"/>
              </a:rPr>
              <a:t>caso, su padre, madre o quienes ejerzan su tutela legal, podrán solicitar la </a:t>
            </a:r>
            <a:r>
              <a:rPr lang="es-ES" altLang="es-ES" sz="2000" b="1" dirty="0">
                <a:solidFill>
                  <a:srgbClr val="CC3300"/>
                </a:solidFill>
                <a:latin typeface="Verdana" pitchFamily="34" charset="0"/>
                <a:cs typeface="+mn-cs"/>
              </a:rPr>
              <a:t>revisión </a:t>
            </a:r>
            <a:r>
              <a:rPr lang="es-ES" altLang="es-ES" sz="2000" b="1" dirty="0">
                <a:solidFill>
                  <a:srgbClr val="333399"/>
                </a:solidFill>
                <a:latin typeface="Verdana" pitchFamily="34" charset="0"/>
                <a:cs typeface="+mn-cs"/>
              </a:rPr>
              <a:t>de dicha </a:t>
            </a:r>
            <a:r>
              <a:rPr lang="es-ES" altLang="es-ES" sz="2000" b="1" dirty="0" smtClean="0">
                <a:solidFill>
                  <a:srgbClr val="333399"/>
                </a:solidFill>
                <a:latin typeface="Verdana" pitchFamily="34" charset="0"/>
                <a:cs typeface="+mn-cs"/>
              </a:rPr>
              <a:t>calificación.</a:t>
            </a:r>
          </a:p>
          <a:p>
            <a:pPr marL="447675" indent="-361950">
              <a:spcBef>
                <a:spcPct val="20000"/>
              </a:spcBef>
              <a:buFontTx/>
              <a:buBlip>
                <a:blip r:embed="rId2"/>
              </a:buBlip>
              <a:tabLst>
                <a:tab pos="447675" algn="l"/>
              </a:tabLst>
              <a:defRPr/>
            </a:pPr>
            <a:endParaRPr lang="es-ES" altLang="es-ES" sz="2000" b="1" dirty="0">
              <a:solidFill>
                <a:srgbClr val="333399"/>
              </a:solidFill>
              <a:latin typeface="Verdana" pitchFamily="34" charset="0"/>
              <a:cs typeface="+mn-cs"/>
            </a:endParaRPr>
          </a:p>
          <a:p>
            <a:pPr marL="85725" indent="0">
              <a:spcBef>
                <a:spcPct val="20000"/>
              </a:spcBef>
              <a:tabLst>
                <a:tab pos="447675" algn="l"/>
              </a:tabLst>
              <a:defRPr/>
            </a:pPr>
            <a:r>
              <a:rPr lang="es-ES" altLang="es-ES" sz="2000" b="1" dirty="0" smtClean="0">
                <a:solidFill>
                  <a:srgbClr val="333399"/>
                </a:solidFill>
                <a:latin typeface="Verdana" pitchFamily="34" charset="0"/>
                <a:cs typeface="+mn-cs"/>
              </a:rPr>
              <a:t>    </a:t>
            </a:r>
            <a:r>
              <a:rPr lang="es-ES" altLang="es-ES" sz="1400" i="1" dirty="0" smtClean="0">
                <a:solidFill>
                  <a:srgbClr val="333399"/>
                </a:solidFill>
                <a:latin typeface="Verdana" pitchFamily="34" charset="0"/>
                <a:cs typeface="+mn-cs"/>
              </a:rPr>
              <a:t>Art. 36 de la Orden de 14 de julio de 2016</a:t>
            </a:r>
          </a:p>
          <a:p>
            <a:pPr marL="85725" indent="0">
              <a:spcBef>
                <a:spcPct val="20000"/>
              </a:spcBef>
              <a:tabLst>
                <a:tab pos="447675" algn="l"/>
              </a:tabLst>
              <a:defRPr/>
            </a:pPr>
            <a:endParaRPr lang="es-ES" altLang="es-ES" sz="800" i="1" dirty="0" smtClean="0">
              <a:solidFill>
                <a:srgbClr val="333399"/>
              </a:solidFill>
              <a:latin typeface="Verdana" pitchFamily="34" charset="0"/>
              <a:cs typeface="+mn-cs"/>
            </a:endParaRPr>
          </a:p>
          <a:p>
            <a:pPr marL="85725" indent="0">
              <a:spcBef>
                <a:spcPct val="20000"/>
              </a:spcBef>
              <a:tabLst>
                <a:tab pos="447675" algn="l"/>
              </a:tabLst>
              <a:defRPr/>
            </a:pPr>
            <a:endParaRPr lang="es-ES" altLang="es-ES" sz="5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64206" y="1364517"/>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Procedimiento de revisión de las calificaciones</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44172135"/>
      </p:ext>
    </p:extLst>
  </p:cSld>
  <p:clrMapOvr>
    <a:masterClrMapping/>
  </p:clrMapOvr>
  <p:transition spd="slow">
    <p:cover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82810" y="1844824"/>
            <a:ext cx="8713788" cy="3046988"/>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000" b="1" dirty="0" smtClean="0">
                <a:solidFill>
                  <a:srgbClr val="333399"/>
                </a:solidFill>
                <a:latin typeface="Verdana" pitchFamily="34" charset="0"/>
                <a:cs typeface="+mn-cs"/>
              </a:rPr>
              <a:t>En </a:t>
            </a:r>
            <a:r>
              <a:rPr lang="es-ES" altLang="es-ES" sz="2000" b="1" dirty="0">
                <a:solidFill>
                  <a:srgbClr val="333399"/>
                </a:solidFill>
                <a:latin typeface="Verdana" pitchFamily="34" charset="0"/>
                <a:cs typeface="+mn-cs"/>
              </a:rPr>
              <a:t>el caso de que, </a:t>
            </a:r>
            <a:r>
              <a:rPr lang="es-ES" altLang="es-ES" sz="2000" b="1" dirty="0">
                <a:solidFill>
                  <a:srgbClr val="CC3300"/>
                </a:solidFill>
                <a:latin typeface="Verdana" pitchFamily="34" charset="0"/>
                <a:cs typeface="+mn-cs"/>
              </a:rPr>
              <a:t>tras el procedimiento de revisión </a:t>
            </a:r>
            <a:r>
              <a:rPr lang="es-ES" altLang="es-ES" sz="2000" b="1" dirty="0">
                <a:solidFill>
                  <a:srgbClr val="333399"/>
                </a:solidFill>
                <a:latin typeface="Verdana" pitchFamily="34" charset="0"/>
                <a:cs typeface="+mn-cs"/>
              </a:rPr>
              <a:t>en el centro docente </a:t>
            </a:r>
            <a:r>
              <a:rPr lang="es-ES" altLang="es-ES" sz="2000" b="1" dirty="0" smtClean="0">
                <a:solidFill>
                  <a:srgbClr val="333399"/>
                </a:solidFill>
                <a:latin typeface="Verdana" pitchFamily="34" charset="0"/>
                <a:cs typeface="+mn-cs"/>
              </a:rPr>
              <a:t>antes referido, </a:t>
            </a:r>
            <a:r>
              <a:rPr lang="es-ES" altLang="es-ES" sz="2000" b="1" dirty="0" smtClean="0">
                <a:solidFill>
                  <a:srgbClr val="CC3300"/>
                </a:solidFill>
                <a:latin typeface="Verdana" pitchFamily="34" charset="0"/>
                <a:cs typeface="+mn-cs"/>
              </a:rPr>
              <a:t>persista </a:t>
            </a:r>
            <a:r>
              <a:rPr lang="es-ES" altLang="es-ES" sz="2000" b="1" dirty="0">
                <a:solidFill>
                  <a:srgbClr val="CC3300"/>
                </a:solidFill>
                <a:latin typeface="Verdana" pitchFamily="34" charset="0"/>
                <a:cs typeface="+mn-cs"/>
              </a:rPr>
              <a:t>el desacuerdo </a:t>
            </a:r>
            <a:r>
              <a:rPr lang="es-ES" altLang="es-ES" sz="2000" b="1" dirty="0">
                <a:solidFill>
                  <a:srgbClr val="333399"/>
                </a:solidFill>
                <a:latin typeface="Verdana" pitchFamily="34" charset="0"/>
                <a:cs typeface="+mn-cs"/>
              </a:rPr>
              <a:t>con la calificación final de curso obtenida en una materia, el alumno o la alumna o, en </a:t>
            </a:r>
            <a:r>
              <a:rPr lang="es-ES" altLang="es-ES" sz="2000" b="1" dirty="0" smtClean="0">
                <a:solidFill>
                  <a:srgbClr val="333399"/>
                </a:solidFill>
                <a:latin typeface="Verdana" pitchFamily="34" charset="0"/>
                <a:cs typeface="+mn-cs"/>
              </a:rPr>
              <a:t>su caso</a:t>
            </a:r>
            <a:r>
              <a:rPr lang="es-ES" altLang="es-ES" sz="2000" b="1" dirty="0">
                <a:solidFill>
                  <a:srgbClr val="333399"/>
                </a:solidFill>
                <a:latin typeface="Verdana" pitchFamily="34" charset="0"/>
                <a:cs typeface="+mn-cs"/>
              </a:rPr>
              <a:t>, su padre, madre o quienes ejerzan su tutela legal, podrán presentar </a:t>
            </a:r>
            <a:r>
              <a:rPr lang="es-ES" altLang="es-ES" sz="2000" b="1" dirty="0">
                <a:solidFill>
                  <a:srgbClr val="CC3300"/>
                </a:solidFill>
                <a:latin typeface="Verdana" pitchFamily="34" charset="0"/>
                <a:cs typeface="+mn-cs"/>
              </a:rPr>
              <a:t>reclamación</a:t>
            </a:r>
            <a:r>
              <a:rPr lang="es-ES" altLang="es-ES" sz="2000" b="1" dirty="0">
                <a:solidFill>
                  <a:srgbClr val="333399"/>
                </a:solidFill>
                <a:latin typeface="Verdana" pitchFamily="34" charset="0"/>
                <a:cs typeface="+mn-cs"/>
              </a:rPr>
              <a:t>.</a:t>
            </a:r>
            <a:endParaRPr lang="es-ES" altLang="es-ES" sz="12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200" b="1" dirty="0" smtClean="0">
                <a:solidFill>
                  <a:srgbClr val="333399"/>
                </a:solidFill>
                <a:latin typeface="Verdana" pitchFamily="34" charset="0"/>
                <a:cs typeface="+mn-cs"/>
              </a:rPr>
              <a:t> </a:t>
            </a:r>
          </a:p>
          <a:p>
            <a:pPr marL="85725" indent="0">
              <a:spcBef>
                <a:spcPct val="20000"/>
              </a:spcBef>
              <a:tabLst>
                <a:tab pos="447675" algn="l"/>
              </a:tabLst>
              <a:defRPr/>
            </a:pPr>
            <a:r>
              <a:rPr lang="es-ES" altLang="es-ES" sz="2000" b="1" dirty="0">
                <a:solidFill>
                  <a:srgbClr val="333399"/>
                </a:solidFill>
                <a:latin typeface="Verdana" pitchFamily="34" charset="0"/>
                <a:cs typeface="+mn-cs"/>
              </a:rPr>
              <a:t> </a:t>
            </a:r>
            <a:r>
              <a:rPr lang="es-ES" altLang="es-ES" sz="2000" b="1" dirty="0" smtClean="0">
                <a:solidFill>
                  <a:srgbClr val="333399"/>
                </a:solidFill>
                <a:latin typeface="Verdana" pitchFamily="34" charset="0"/>
                <a:cs typeface="+mn-cs"/>
              </a:rPr>
              <a:t>   </a:t>
            </a:r>
            <a:r>
              <a:rPr lang="es-ES" altLang="es-ES" sz="1400" i="1" dirty="0" smtClean="0">
                <a:solidFill>
                  <a:srgbClr val="333399"/>
                </a:solidFill>
                <a:latin typeface="Verdana" pitchFamily="34" charset="0"/>
                <a:cs typeface="+mn-cs"/>
              </a:rPr>
              <a:t>Art. 37 de la Orden de 14 de julio de 2016</a:t>
            </a:r>
          </a:p>
          <a:p>
            <a:pPr marL="85725" indent="0">
              <a:spcBef>
                <a:spcPct val="20000"/>
              </a:spcBef>
              <a:tabLst>
                <a:tab pos="447675" algn="l"/>
              </a:tabLst>
              <a:defRPr/>
            </a:pPr>
            <a:endParaRPr lang="es-ES" altLang="es-ES" sz="800" i="1" dirty="0" smtClean="0">
              <a:solidFill>
                <a:srgbClr val="333399"/>
              </a:solidFill>
              <a:latin typeface="Verdana" pitchFamily="34" charset="0"/>
              <a:cs typeface="+mn-cs"/>
            </a:endParaRPr>
          </a:p>
          <a:p>
            <a:pPr marL="85725" indent="0">
              <a:spcBef>
                <a:spcPct val="20000"/>
              </a:spcBef>
              <a:tabLst>
                <a:tab pos="447675" algn="l"/>
              </a:tabLst>
              <a:defRPr/>
            </a:pPr>
            <a:endParaRPr lang="es-ES" altLang="es-ES" sz="5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64206" y="1232863"/>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Procedimiento de reclamación de las calificaciones</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41853195"/>
      </p:ext>
    </p:extLst>
  </p:cSld>
  <p:clrMapOvr>
    <a:masterClrMapping/>
  </p:clrMapOvr>
  <p:transition spd="slow">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Line 15"/>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67587" name="Line 8"/>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67588"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67589"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67590"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67591" name="Line 10"/>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67592" name="Text Box 5"/>
          <p:cNvSpPr txBox="1">
            <a:spLocks noChangeArrowheads="1"/>
          </p:cNvSpPr>
          <p:nvPr/>
        </p:nvSpPr>
        <p:spPr bwMode="auto">
          <a:xfrm>
            <a:off x="0" y="0"/>
            <a:ext cx="9144000" cy="1038225"/>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algn="l" defTabSz="2489200" eaLnBrk="0" hangingPunct="0">
              <a:buChar char="•"/>
              <a:defRPr sz="1400">
                <a:solidFill>
                  <a:schemeClr val="tx1"/>
                </a:solidFill>
                <a:latin typeface="Arial" charset="0"/>
              </a:defRPr>
            </a:lvl1pPr>
            <a:lvl2pPr marL="742950" indent="-285750" algn="l" defTabSz="2489200" eaLnBrk="0" hangingPunct="0">
              <a:buChar char="–"/>
              <a:defRPr sz="1400">
                <a:solidFill>
                  <a:schemeClr val="tx1"/>
                </a:solidFill>
                <a:latin typeface="Arial" charset="0"/>
              </a:defRPr>
            </a:lvl2pPr>
            <a:lvl3pPr marL="1143000" indent="-228600" algn="l" defTabSz="2489200" eaLnBrk="0" hangingPunct="0">
              <a:buChar char="•"/>
              <a:defRPr sz="1400">
                <a:solidFill>
                  <a:schemeClr val="tx1"/>
                </a:solidFill>
                <a:latin typeface="Arial" charset="0"/>
              </a:defRPr>
            </a:lvl3pPr>
            <a:lvl4pPr marL="1600200" indent="-228600" algn="l" defTabSz="2489200" eaLnBrk="0" hangingPunct="0">
              <a:buChar char="–"/>
              <a:defRPr sz="1400">
                <a:solidFill>
                  <a:schemeClr val="tx1"/>
                </a:solidFill>
                <a:latin typeface="Arial" charset="0"/>
              </a:defRPr>
            </a:lvl4pPr>
            <a:lvl5pPr marL="2057400" indent="-228600" algn="l" defTabSz="2489200" eaLnBrk="0" hangingPunct="0">
              <a:buChar char="»"/>
              <a:defRPr sz="1400">
                <a:solidFill>
                  <a:schemeClr val="tx1"/>
                </a:solidFill>
                <a:latin typeface="Arial" charset="0"/>
              </a:defRPr>
            </a:lvl5pPr>
            <a:lvl6pPr marL="2514600" indent="-228600" defTabSz="2489200" eaLnBrk="0" fontAlgn="base" hangingPunct="0">
              <a:spcBef>
                <a:spcPct val="20000"/>
              </a:spcBef>
              <a:spcAft>
                <a:spcPct val="0"/>
              </a:spcAft>
              <a:buChar char="»"/>
              <a:defRPr sz="1400">
                <a:solidFill>
                  <a:schemeClr val="tx1"/>
                </a:solidFill>
                <a:latin typeface="Arial" charset="0"/>
              </a:defRPr>
            </a:lvl6pPr>
            <a:lvl7pPr marL="2971800" indent="-228600" defTabSz="2489200" eaLnBrk="0" fontAlgn="base" hangingPunct="0">
              <a:spcBef>
                <a:spcPct val="20000"/>
              </a:spcBef>
              <a:spcAft>
                <a:spcPct val="0"/>
              </a:spcAft>
              <a:buChar char="»"/>
              <a:defRPr sz="1400">
                <a:solidFill>
                  <a:schemeClr val="tx1"/>
                </a:solidFill>
                <a:latin typeface="Arial" charset="0"/>
              </a:defRPr>
            </a:lvl7pPr>
            <a:lvl8pPr marL="3429000" indent="-228600" defTabSz="2489200" eaLnBrk="0" fontAlgn="base" hangingPunct="0">
              <a:spcBef>
                <a:spcPct val="20000"/>
              </a:spcBef>
              <a:spcAft>
                <a:spcPct val="0"/>
              </a:spcAft>
              <a:buChar char="»"/>
              <a:defRPr sz="1400">
                <a:solidFill>
                  <a:schemeClr val="tx1"/>
                </a:solidFill>
                <a:latin typeface="Arial" charset="0"/>
              </a:defRPr>
            </a:lvl8pPr>
            <a:lvl9pPr marL="3886200" indent="-228600" defTabSz="2489200" eaLnBrk="0" fontAlgn="base" hangingPunct="0">
              <a:spcBef>
                <a:spcPct val="20000"/>
              </a:spcBef>
              <a:spcAft>
                <a:spcPct val="0"/>
              </a:spcAft>
              <a:buChar char="»"/>
              <a:defRPr sz="1400">
                <a:solidFill>
                  <a:schemeClr val="tx1"/>
                </a:solidFill>
                <a:latin typeface="Arial" charset="0"/>
              </a:defRPr>
            </a:lvl9pPr>
          </a:lstStyle>
          <a:p>
            <a:pPr algn="just" eaLnBrk="1" hangingPunct="1">
              <a:spcBef>
                <a:spcPct val="50000"/>
              </a:spcBef>
              <a:buFontTx/>
              <a:buNone/>
            </a:pPr>
            <a:endParaRPr lang="es-ES" altLang="es-ES" sz="800" b="1" smtClean="0">
              <a:solidFill>
                <a:srgbClr val="333399"/>
              </a:solidFill>
              <a:latin typeface="Verdana" pitchFamily="34" charset="0"/>
              <a:cs typeface="+mn-cs"/>
            </a:endParaRPr>
          </a:p>
          <a:p>
            <a:pPr algn="just" eaLnBrk="1" hangingPunct="1">
              <a:spcBef>
                <a:spcPct val="50000"/>
              </a:spcBef>
              <a:buFontTx/>
              <a:buNone/>
            </a:pPr>
            <a:r>
              <a:rPr lang="es-ES" altLang="es-ES" sz="2000" b="1" smtClean="0">
                <a:solidFill>
                  <a:srgbClr val="333399"/>
                </a:solidFill>
                <a:latin typeface="Verdana" pitchFamily="34" charset="0"/>
                <a:cs typeface="+mn-cs"/>
              </a:rPr>
              <a:t>Los bloques de asignaturas</a:t>
            </a:r>
          </a:p>
          <a:p>
            <a:pPr algn="just" eaLnBrk="1" hangingPunct="1">
              <a:spcBef>
                <a:spcPct val="50000"/>
              </a:spcBef>
              <a:buFontTx/>
              <a:buNone/>
            </a:pPr>
            <a:endParaRPr lang="es-ES" altLang="es-ES" sz="1600" b="1" smtClean="0">
              <a:solidFill>
                <a:srgbClr val="333399"/>
              </a:solidFill>
              <a:latin typeface="Verdana" pitchFamily="34" charset="0"/>
              <a:cs typeface="+mn-cs"/>
            </a:endParaRPr>
          </a:p>
        </p:txBody>
      </p:sp>
      <p:sp>
        <p:nvSpPr>
          <p:cNvPr id="67593"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67594"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1400">
                <a:solidFill>
                  <a:schemeClr val="tx1"/>
                </a:solidFill>
                <a:latin typeface="Arial" charset="0"/>
              </a:defRPr>
            </a:lvl1pPr>
            <a:lvl2pPr marL="742950" indent="-285750" algn="l" eaLnBrk="0" hangingPunct="0">
              <a:buChar char="–"/>
              <a:defRPr sz="1400">
                <a:solidFill>
                  <a:schemeClr val="tx1"/>
                </a:solidFill>
                <a:latin typeface="Arial" charset="0"/>
              </a:defRPr>
            </a:lvl2pPr>
            <a:lvl3pPr marL="1143000" indent="-228600" algn="l" eaLnBrk="0" hangingPunct="0">
              <a:buChar char="•"/>
              <a:defRPr sz="1400">
                <a:solidFill>
                  <a:schemeClr val="tx1"/>
                </a:solidFill>
                <a:latin typeface="Arial" charset="0"/>
              </a:defRPr>
            </a:lvl3pPr>
            <a:lvl4pPr marL="1600200" indent="-228600" algn="l" eaLnBrk="0" hangingPunct="0">
              <a:buChar char="–"/>
              <a:defRPr sz="1400">
                <a:solidFill>
                  <a:schemeClr val="tx1"/>
                </a:solidFill>
                <a:latin typeface="Arial" charset="0"/>
              </a:defRPr>
            </a:lvl4pPr>
            <a:lvl5pPr marL="2057400" indent="-228600" algn="l" eaLnBrk="0" hangingPunct="0">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r" eaLnBrk="1" hangingPunct="1">
              <a:buFontTx/>
              <a:buNone/>
            </a:pPr>
            <a:endParaRPr lang="es-ES" altLang="es-ES" sz="1300" b="1" smtClean="0">
              <a:solidFill>
                <a:srgbClr val="FFFFFF"/>
              </a:solidFill>
              <a:latin typeface="Verdana" pitchFamily="34" charset="0"/>
              <a:cs typeface="+mn-cs"/>
            </a:endParaRPr>
          </a:p>
          <a:p>
            <a:pPr algn="r" eaLnBrk="1" hangingPunct="1">
              <a:buFontTx/>
              <a:buNone/>
            </a:pPr>
            <a:endParaRPr lang="es-ES" altLang="es-ES" sz="1300" b="1" smtClean="0">
              <a:solidFill>
                <a:srgbClr val="000066"/>
              </a:solidFill>
              <a:latin typeface="Verdana" pitchFamily="34" charset="0"/>
              <a:cs typeface="+mn-cs"/>
            </a:endParaRPr>
          </a:p>
          <a:p>
            <a:pPr algn="r" eaLnBrk="1" hangingPunct="1">
              <a:buFontTx/>
              <a:buNone/>
            </a:pPr>
            <a:endParaRPr lang="es-ES" altLang="es-ES" sz="1300" b="1" smtClean="0">
              <a:solidFill>
                <a:srgbClr val="000066"/>
              </a:solidFill>
              <a:latin typeface="Verdana" pitchFamily="34" charset="0"/>
              <a:cs typeface="+mn-cs"/>
            </a:endParaRPr>
          </a:p>
        </p:txBody>
      </p:sp>
      <p:sp>
        <p:nvSpPr>
          <p:cNvPr id="67595"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67596" name="Text Box 6"/>
          <p:cNvSpPr txBox="1">
            <a:spLocks noChangeArrowheads="1"/>
          </p:cNvSpPr>
          <p:nvPr/>
        </p:nvSpPr>
        <p:spPr bwMode="auto">
          <a:xfrm>
            <a:off x="444500" y="1293813"/>
            <a:ext cx="8369300" cy="396875"/>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2489200" eaLnBrk="0" hangingPunct="0">
              <a:buChar char="•"/>
              <a:defRPr sz="1400">
                <a:solidFill>
                  <a:schemeClr val="tx1"/>
                </a:solidFill>
                <a:latin typeface="Arial" charset="0"/>
              </a:defRPr>
            </a:lvl1pPr>
            <a:lvl2pPr marL="623888" indent="-285750" algn="l" defTabSz="2489200" eaLnBrk="0" hangingPunct="0">
              <a:buChar char="–"/>
              <a:defRPr sz="1400">
                <a:solidFill>
                  <a:schemeClr val="tx1"/>
                </a:solidFill>
                <a:latin typeface="Arial" charset="0"/>
              </a:defRPr>
            </a:lvl2pPr>
            <a:lvl3pPr marL="1143000" indent="-228600" algn="l" defTabSz="2489200" eaLnBrk="0" hangingPunct="0">
              <a:buChar char="•"/>
              <a:defRPr sz="1400">
                <a:solidFill>
                  <a:schemeClr val="tx1"/>
                </a:solidFill>
                <a:latin typeface="Arial" charset="0"/>
              </a:defRPr>
            </a:lvl3pPr>
            <a:lvl4pPr marL="1600200" indent="-228600" algn="l" defTabSz="2489200" eaLnBrk="0" hangingPunct="0">
              <a:buChar char="–"/>
              <a:defRPr sz="1400">
                <a:solidFill>
                  <a:schemeClr val="tx1"/>
                </a:solidFill>
                <a:latin typeface="Arial" charset="0"/>
              </a:defRPr>
            </a:lvl4pPr>
            <a:lvl5pPr marL="2057400" indent="-228600" algn="l" defTabSz="2489200" eaLnBrk="0" hangingPunct="0">
              <a:buChar char="»"/>
              <a:defRPr sz="1400">
                <a:solidFill>
                  <a:schemeClr val="tx1"/>
                </a:solidFill>
                <a:latin typeface="Arial" charset="0"/>
              </a:defRPr>
            </a:lvl5pPr>
            <a:lvl6pPr marL="2514600" indent="-228600" defTabSz="2489200" eaLnBrk="0" fontAlgn="base" hangingPunct="0">
              <a:spcBef>
                <a:spcPct val="20000"/>
              </a:spcBef>
              <a:spcAft>
                <a:spcPct val="0"/>
              </a:spcAft>
              <a:buChar char="»"/>
              <a:defRPr sz="1400">
                <a:solidFill>
                  <a:schemeClr val="tx1"/>
                </a:solidFill>
                <a:latin typeface="Arial" charset="0"/>
              </a:defRPr>
            </a:lvl6pPr>
            <a:lvl7pPr marL="2971800" indent="-228600" defTabSz="2489200" eaLnBrk="0" fontAlgn="base" hangingPunct="0">
              <a:spcBef>
                <a:spcPct val="20000"/>
              </a:spcBef>
              <a:spcAft>
                <a:spcPct val="0"/>
              </a:spcAft>
              <a:buChar char="»"/>
              <a:defRPr sz="1400">
                <a:solidFill>
                  <a:schemeClr val="tx1"/>
                </a:solidFill>
                <a:latin typeface="Arial" charset="0"/>
              </a:defRPr>
            </a:lvl7pPr>
            <a:lvl8pPr marL="3429000" indent="-228600" defTabSz="2489200" eaLnBrk="0" fontAlgn="base" hangingPunct="0">
              <a:spcBef>
                <a:spcPct val="20000"/>
              </a:spcBef>
              <a:spcAft>
                <a:spcPct val="0"/>
              </a:spcAft>
              <a:buChar char="»"/>
              <a:defRPr sz="1400">
                <a:solidFill>
                  <a:schemeClr val="tx1"/>
                </a:solidFill>
                <a:latin typeface="Arial" charset="0"/>
              </a:defRPr>
            </a:lvl8pPr>
            <a:lvl9pPr marL="3886200" indent="-228600" defTabSz="24892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50000"/>
              </a:spcBef>
              <a:buFontTx/>
              <a:buNone/>
            </a:pPr>
            <a:r>
              <a:rPr lang="es-ES_tradnl" altLang="es-ES" sz="2000" b="1" smtClean="0">
                <a:solidFill>
                  <a:srgbClr val="000099"/>
                </a:solidFill>
                <a:latin typeface="Verdana" pitchFamily="34" charset="0"/>
                <a:cs typeface="+mn-cs"/>
              </a:rPr>
              <a:t>ASIGNATURAS TRONCALES</a:t>
            </a:r>
          </a:p>
        </p:txBody>
      </p:sp>
      <p:sp>
        <p:nvSpPr>
          <p:cNvPr id="67597"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67598" name="Text Box 7"/>
          <p:cNvSpPr txBox="1">
            <a:spLocks noChangeArrowheads="1"/>
          </p:cNvSpPr>
          <p:nvPr/>
        </p:nvSpPr>
        <p:spPr bwMode="auto">
          <a:xfrm>
            <a:off x="457200" y="1876425"/>
            <a:ext cx="8382000" cy="3999556"/>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355600" algn="l" defTabSz="2489200" eaLnBrk="0" hangingPunct="0">
              <a:buChar char="•"/>
              <a:defRPr sz="1400">
                <a:solidFill>
                  <a:schemeClr val="tx1"/>
                </a:solidFill>
                <a:latin typeface="Arial" charset="0"/>
              </a:defRPr>
            </a:lvl1pPr>
            <a:lvl2pPr marL="712788" indent="-285750" algn="l" defTabSz="2489200" eaLnBrk="0" hangingPunct="0">
              <a:buChar char="–"/>
              <a:defRPr sz="1400">
                <a:solidFill>
                  <a:schemeClr val="tx1"/>
                </a:solidFill>
                <a:latin typeface="Arial" charset="0"/>
              </a:defRPr>
            </a:lvl2pPr>
            <a:lvl3pPr marL="1143000" indent="-228600" algn="l" defTabSz="2489200" eaLnBrk="0" hangingPunct="0">
              <a:buChar char="•"/>
              <a:defRPr sz="1400">
                <a:solidFill>
                  <a:schemeClr val="tx1"/>
                </a:solidFill>
                <a:latin typeface="Arial" charset="0"/>
              </a:defRPr>
            </a:lvl3pPr>
            <a:lvl4pPr marL="1600200" indent="-228600" algn="l" defTabSz="2489200" eaLnBrk="0" hangingPunct="0">
              <a:buChar char="–"/>
              <a:defRPr sz="1400">
                <a:solidFill>
                  <a:schemeClr val="tx1"/>
                </a:solidFill>
                <a:latin typeface="Arial" charset="0"/>
              </a:defRPr>
            </a:lvl4pPr>
            <a:lvl5pPr marL="2057400" indent="-228600" algn="l" defTabSz="2489200" eaLnBrk="0" hangingPunct="0">
              <a:buChar char="»"/>
              <a:defRPr sz="1400">
                <a:solidFill>
                  <a:schemeClr val="tx1"/>
                </a:solidFill>
                <a:latin typeface="Arial" charset="0"/>
              </a:defRPr>
            </a:lvl5pPr>
            <a:lvl6pPr marL="2514600" indent="-228600" defTabSz="2489200" eaLnBrk="0" fontAlgn="base" hangingPunct="0">
              <a:spcBef>
                <a:spcPct val="20000"/>
              </a:spcBef>
              <a:spcAft>
                <a:spcPct val="0"/>
              </a:spcAft>
              <a:buChar char="»"/>
              <a:defRPr sz="1400">
                <a:solidFill>
                  <a:schemeClr val="tx1"/>
                </a:solidFill>
                <a:latin typeface="Arial" charset="0"/>
              </a:defRPr>
            </a:lvl6pPr>
            <a:lvl7pPr marL="2971800" indent="-228600" defTabSz="2489200" eaLnBrk="0" fontAlgn="base" hangingPunct="0">
              <a:spcBef>
                <a:spcPct val="20000"/>
              </a:spcBef>
              <a:spcAft>
                <a:spcPct val="0"/>
              </a:spcAft>
              <a:buChar char="»"/>
              <a:defRPr sz="1400">
                <a:solidFill>
                  <a:schemeClr val="tx1"/>
                </a:solidFill>
                <a:latin typeface="Arial" charset="0"/>
              </a:defRPr>
            </a:lvl7pPr>
            <a:lvl8pPr marL="3429000" indent="-228600" defTabSz="2489200" eaLnBrk="0" fontAlgn="base" hangingPunct="0">
              <a:spcBef>
                <a:spcPct val="20000"/>
              </a:spcBef>
              <a:spcAft>
                <a:spcPct val="0"/>
              </a:spcAft>
              <a:buChar char="»"/>
              <a:defRPr sz="1400">
                <a:solidFill>
                  <a:schemeClr val="tx1"/>
                </a:solidFill>
                <a:latin typeface="Arial" charset="0"/>
              </a:defRPr>
            </a:lvl8pPr>
            <a:lvl9pPr marL="3886200" indent="-228600" defTabSz="2489200" eaLnBrk="0" fontAlgn="base" hangingPunct="0">
              <a:spcBef>
                <a:spcPct val="20000"/>
              </a:spcBef>
              <a:spcAft>
                <a:spcPct val="0"/>
              </a:spcAft>
              <a:buChar char="»"/>
              <a:defRPr sz="1400">
                <a:solidFill>
                  <a:schemeClr val="tx1"/>
                </a:solidFill>
                <a:latin typeface="Arial" charset="0"/>
              </a:defRPr>
            </a:lvl9pPr>
          </a:lstStyle>
          <a:p>
            <a:pPr algn="just" eaLnBrk="1" hangingPunct="1">
              <a:spcBef>
                <a:spcPct val="20000"/>
              </a:spcBef>
              <a:buFontTx/>
              <a:buNone/>
            </a:pPr>
            <a:endParaRPr lang="es-ES_tradnl" altLang="es-ES" sz="1200" dirty="0" smtClean="0">
              <a:solidFill>
                <a:srgbClr val="000000"/>
              </a:solidFill>
              <a:latin typeface="Verdana" pitchFamily="34" charset="0"/>
              <a:cs typeface="+mn-cs"/>
            </a:endParaRPr>
          </a:p>
          <a:p>
            <a:pPr eaLnBrk="1" hangingPunct="1">
              <a:lnSpc>
                <a:spcPct val="110000"/>
              </a:lnSpc>
              <a:spcBef>
                <a:spcPts val="0"/>
              </a:spcBef>
              <a:buFontTx/>
              <a:buBlip>
                <a:blip r:embed="rId2"/>
              </a:buBlip>
            </a:pPr>
            <a:r>
              <a:rPr lang="es-ES_tradnl" altLang="es-ES" sz="1900" b="1" dirty="0" smtClean="0">
                <a:solidFill>
                  <a:srgbClr val="FF0000"/>
                </a:solidFill>
                <a:latin typeface="Verdana" pitchFamily="34" charset="0"/>
                <a:cs typeface="+mn-cs"/>
              </a:rPr>
              <a:t>Garantizan los conocimientos y competencias que permitan adquirir una formación sólida y continuar con aprovechamiento las etapas posteriores en aquellas asignaturas que deben ser comunes a todo el alumnado, y que en todo caso deben ser evaluadas en las evaluaciones finales de etapa.</a:t>
            </a:r>
          </a:p>
          <a:p>
            <a:pPr marL="177800" indent="0" eaLnBrk="1" hangingPunct="1">
              <a:lnSpc>
                <a:spcPct val="110000"/>
              </a:lnSpc>
              <a:spcBef>
                <a:spcPts val="0"/>
              </a:spcBef>
              <a:buNone/>
            </a:pPr>
            <a:r>
              <a:rPr lang="es-ES_tradnl" altLang="es-ES" sz="1900" b="1" dirty="0" smtClean="0">
                <a:solidFill>
                  <a:srgbClr val="FF0000"/>
                </a:solidFill>
                <a:latin typeface="Verdana" pitchFamily="34" charset="0"/>
                <a:cs typeface="+mn-cs"/>
              </a:rPr>
              <a:t> </a:t>
            </a:r>
          </a:p>
          <a:p>
            <a:pPr eaLnBrk="1" hangingPunct="1">
              <a:lnSpc>
                <a:spcPct val="110000"/>
              </a:lnSpc>
              <a:spcBef>
                <a:spcPts val="0"/>
              </a:spcBef>
              <a:buFontTx/>
              <a:buBlip>
                <a:blip r:embed="rId2"/>
              </a:buBlip>
            </a:pPr>
            <a:r>
              <a:rPr lang="es-ES_tradnl" altLang="es-ES" sz="1900" b="1" dirty="0" smtClean="0">
                <a:solidFill>
                  <a:srgbClr val="FF0000"/>
                </a:solidFill>
                <a:latin typeface="Verdana" pitchFamily="34" charset="0"/>
                <a:cs typeface="+mn-cs"/>
              </a:rPr>
              <a:t>El horario lectivo mínimo correspondiente a estas asignaturas se fijará en cómputo global y no podrá ser inferior al 50% del total del horario lectivo fijado como por cada Administración educativa como general.</a:t>
            </a:r>
          </a:p>
          <a:p>
            <a:pPr eaLnBrk="1" hangingPunct="1">
              <a:spcBef>
                <a:spcPct val="20000"/>
              </a:spcBef>
              <a:buFontTx/>
              <a:buNone/>
            </a:pPr>
            <a:endParaRPr lang="es-ES_tradnl" altLang="es-ES" sz="1000" b="1" dirty="0" smtClean="0">
              <a:solidFill>
                <a:srgbClr val="FF0000"/>
              </a:solidFill>
              <a:latin typeface="Verdana" pitchFamily="34" charset="0"/>
              <a:cs typeface="+mn-cs"/>
            </a:endParaRPr>
          </a:p>
        </p:txBody>
      </p:sp>
      <p:sp>
        <p:nvSpPr>
          <p:cNvPr id="67599" name="Line 14"/>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Tree>
    <p:extLst>
      <p:ext uri="{BB962C8B-B14F-4D97-AF65-F5344CB8AC3E}">
        <p14:creationId xmlns:p14="http://schemas.microsoft.com/office/powerpoint/2010/main" val="3641589638"/>
      </p:ext>
    </p:extLst>
  </p:cSld>
  <p:clrMapOvr>
    <a:masterClrMapping/>
  </p:clrMapOvr>
  <p:transition spd="slow">
    <p:cover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64206" y="1628800"/>
            <a:ext cx="8713788" cy="4401205"/>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0">
              <a:spcBef>
                <a:spcPct val="20000"/>
              </a:spcBef>
              <a:tabLst>
                <a:tab pos="447675" algn="l"/>
              </a:tabLst>
              <a:defRPr/>
            </a:pPr>
            <a:r>
              <a:rPr lang="es-ES" altLang="es-ES" sz="1600" b="1" dirty="0" smtClean="0">
                <a:solidFill>
                  <a:srgbClr val="333399"/>
                </a:solidFill>
                <a:latin typeface="Verdana" pitchFamily="34" charset="0"/>
                <a:cs typeface="+mn-cs"/>
              </a:rPr>
              <a:t>La  </a:t>
            </a:r>
            <a:r>
              <a:rPr lang="es-ES" altLang="es-ES" sz="1600" b="1" dirty="0">
                <a:solidFill>
                  <a:srgbClr val="CC3300"/>
                </a:solidFill>
                <a:latin typeface="Verdana" pitchFamily="34" charset="0"/>
                <a:cs typeface="+mn-cs"/>
              </a:rPr>
              <a:t>Comisión  Técnica  Provincial  de </a:t>
            </a:r>
            <a:r>
              <a:rPr lang="es-ES" altLang="es-ES" sz="1600" b="1" dirty="0" smtClean="0">
                <a:solidFill>
                  <a:srgbClr val="CC3300"/>
                </a:solidFill>
                <a:latin typeface="Verdana" pitchFamily="34" charset="0"/>
                <a:cs typeface="+mn-cs"/>
              </a:rPr>
              <a:t>Reclamaciones  </a:t>
            </a:r>
            <a:r>
              <a:rPr lang="es-ES" altLang="es-ES" sz="1600" b="1" dirty="0">
                <a:solidFill>
                  <a:srgbClr val="333399"/>
                </a:solidFill>
                <a:latin typeface="Verdana" pitchFamily="34" charset="0"/>
                <a:cs typeface="+mn-cs"/>
              </a:rPr>
              <a:t>analizará  el  expediente  y  las  alegaciones  que  en </a:t>
            </a:r>
            <a:r>
              <a:rPr lang="es-ES" altLang="es-ES" sz="1600" b="1" dirty="0" smtClean="0">
                <a:solidFill>
                  <a:srgbClr val="333399"/>
                </a:solidFill>
                <a:latin typeface="Verdana" pitchFamily="34" charset="0"/>
                <a:cs typeface="+mn-cs"/>
              </a:rPr>
              <a:t>él </a:t>
            </a:r>
            <a:r>
              <a:rPr lang="es-ES" altLang="es-ES" sz="1600" b="1" dirty="0">
                <a:solidFill>
                  <a:srgbClr val="333399"/>
                </a:solidFill>
                <a:latin typeface="Verdana" pitchFamily="34" charset="0"/>
                <a:cs typeface="+mn-cs"/>
              </a:rPr>
              <a:t>se contengan a la vista de la programación didáctica del departamento respectivo, contenida en el proyecto </a:t>
            </a:r>
            <a:r>
              <a:rPr lang="es-ES" altLang="es-ES" sz="1600" b="1" dirty="0" smtClean="0">
                <a:solidFill>
                  <a:srgbClr val="333399"/>
                </a:solidFill>
                <a:latin typeface="Verdana" pitchFamily="34" charset="0"/>
                <a:cs typeface="+mn-cs"/>
              </a:rPr>
              <a:t>educativo </a:t>
            </a:r>
            <a:r>
              <a:rPr lang="es-ES" altLang="es-ES" sz="1600" b="1" dirty="0">
                <a:solidFill>
                  <a:srgbClr val="333399"/>
                </a:solidFill>
                <a:latin typeface="Verdana" pitchFamily="34" charset="0"/>
                <a:cs typeface="+mn-cs"/>
              </a:rPr>
              <a:t>del centro docente, y emitirá un informe en función de los siguientes criterios</a:t>
            </a:r>
            <a:r>
              <a:rPr lang="es-ES" altLang="es-ES" sz="1600" b="1" dirty="0" smtClean="0">
                <a:solidFill>
                  <a:srgbClr val="333399"/>
                </a:solidFill>
                <a:latin typeface="Verdana" pitchFamily="34" charset="0"/>
                <a:cs typeface="+mn-cs"/>
              </a:rPr>
              <a:t>:</a:t>
            </a:r>
          </a:p>
          <a:p>
            <a:pPr marL="85725" indent="0">
              <a:spcBef>
                <a:spcPct val="20000"/>
              </a:spcBef>
              <a:tabLst>
                <a:tab pos="447675" algn="l"/>
              </a:tabLst>
              <a:defRPr/>
            </a:pPr>
            <a:endParaRPr lang="es-ES" altLang="es-ES" sz="1600" b="1" dirty="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600" b="1" dirty="0">
                <a:solidFill>
                  <a:srgbClr val="333399"/>
                </a:solidFill>
                <a:latin typeface="Verdana" pitchFamily="34" charset="0"/>
                <a:cs typeface="+mn-cs"/>
              </a:rPr>
              <a:t>a) Adecuación de los criterios de evaluación y </a:t>
            </a:r>
            <a:r>
              <a:rPr lang="es-ES" altLang="es-ES" sz="1600" b="1" dirty="0" smtClean="0">
                <a:solidFill>
                  <a:srgbClr val="333399"/>
                </a:solidFill>
                <a:latin typeface="Verdana" pitchFamily="34" charset="0"/>
                <a:cs typeface="+mn-cs"/>
              </a:rPr>
              <a:t>estándares </a:t>
            </a:r>
            <a:r>
              <a:rPr lang="es-ES" altLang="es-ES" sz="1600" b="1" dirty="0">
                <a:solidFill>
                  <a:srgbClr val="333399"/>
                </a:solidFill>
                <a:latin typeface="Verdana" pitchFamily="34" charset="0"/>
                <a:cs typeface="+mn-cs"/>
              </a:rPr>
              <a:t>de aprendizaje evaluables aplicados, así como </a:t>
            </a:r>
            <a:r>
              <a:rPr lang="es-ES" altLang="es-ES" sz="1600" b="1" dirty="0" smtClean="0">
                <a:solidFill>
                  <a:srgbClr val="333399"/>
                </a:solidFill>
                <a:latin typeface="Verdana" pitchFamily="34" charset="0"/>
                <a:cs typeface="+mn-cs"/>
              </a:rPr>
              <a:t>de </a:t>
            </a:r>
            <a:r>
              <a:rPr lang="es-ES" altLang="es-ES" sz="1600" b="1" dirty="0">
                <a:solidFill>
                  <a:srgbClr val="333399"/>
                </a:solidFill>
                <a:latin typeface="Verdana" pitchFamily="34" charset="0"/>
                <a:cs typeface="+mn-cs"/>
              </a:rPr>
              <a:t>los instrumentos de evaluación utilizados a los recogidos en la correspondiente programación didáctica</a:t>
            </a:r>
            <a:r>
              <a:rPr lang="es-ES" altLang="es-ES" sz="1600" b="1" dirty="0" smtClean="0">
                <a:solidFill>
                  <a:srgbClr val="333399"/>
                </a:solidFill>
                <a:latin typeface="Verdana" pitchFamily="34" charset="0"/>
                <a:cs typeface="+mn-cs"/>
              </a:rPr>
              <a:t>.</a:t>
            </a:r>
          </a:p>
          <a:p>
            <a:pPr marL="447675" indent="-361950">
              <a:spcBef>
                <a:spcPct val="20000"/>
              </a:spcBef>
              <a:buFont typeface="Arial" panose="020B0604020202020204" pitchFamily="34" charset="0"/>
              <a:buChar char="•"/>
              <a:tabLst>
                <a:tab pos="447675" algn="l"/>
              </a:tabLst>
              <a:defRPr/>
            </a:pPr>
            <a:endParaRPr lang="es-ES" altLang="es-ES" sz="1600" b="1" dirty="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600" b="1" dirty="0">
                <a:solidFill>
                  <a:srgbClr val="333399"/>
                </a:solidFill>
                <a:latin typeface="Verdana" pitchFamily="34" charset="0"/>
                <a:cs typeface="+mn-cs"/>
              </a:rPr>
              <a:t>b) Adecuación de los criterios y procedimientos de </a:t>
            </a:r>
            <a:r>
              <a:rPr lang="es-ES" altLang="es-ES" sz="1600" b="1" dirty="0" smtClean="0">
                <a:solidFill>
                  <a:srgbClr val="333399"/>
                </a:solidFill>
                <a:latin typeface="Verdana" pitchFamily="34" charset="0"/>
                <a:cs typeface="+mn-cs"/>
              </a:rPr>
              <a:t>valuación </a:t>
            </a:r>
            <a:r>
              <a:rPr lang="es-ES" altLang="es-ES" sz="1600" b="1" dirty="0">
                <a:solidFill>
                  <a:srgbClr val="333399"/>
                </a:solidFill>
                <a:latin typeface="Verdana" pitchFamily="34" charset="0"/>
                <a:cs typeface="+mn-cs"/>
              </a:rPr>
              <a:t>aplicados a los incluidos en el proyecto </a:t>
            </a:r>
            <a:r>
              <a:rPr lang="es-ES" altLang="es-ES" sz="1600" b="1" dirty="0" smtClean="0">
                <a:solidFill>
                  <a:srgbClr val="333399"/>
                </a:solidFill>
                <a:latin typeface="Verdana" pitchFamily="34" charset="0"/>
                <a:cs typeface="+mn-cs"/>
              </a:rPr>
              <a:t>educativo </a:t>
            </a:r>
            <a:r>
              <a:rPr lang="es-ES" altLang="es-ES" sz="1600" b="1" dirty="0">
                <a:solidFill>
                  <a:srgbClr val="333399"/>
                </a:solidFill>
                <a:latin typeface="Verdana" pitchFamily="34" charset="0"/>
                <a:cs typeface="+mn-cs"/>
              </a:rPr>
              <a:t>del </a:t>
            </a:r>
            <a:r>
              <a:rPr lang="es-ES" altLang="es-ES" sz="1600" b="1" dirty="0" smtClean="0">
                <a:solidFill>
                  <a:srgbClr val="333399"/>
                </a:solidFill>
                <a:latin typeface="Verdana" pitchFamily="34" charset="0"/>
                <a:cs typeface="+mn-cs"/>
              </a:rPr>
              <a:t>centro.</a:t>
            </a:r>
          </a:p>
          <a:p>
            <a:pPr marL="85725" indent="0">
              <a:spcBef>
                <a:spcPct val="20000"/>
              </a:spcBef>
              <a:tabLst>
                <a:tab pos="447675" algn="l"/>
              </a:tabLst>
              <a:defRPr/>
            </a:pPr>
            <a:r>
              <a:rPr lang="es-ES" altLang="es-ES" sz="1200" b="1" dirty="0" smtClean="0">
                <a:solidFill>
                  <a:srgbClr val="333399"/>
                </a:solidFill>
                <a:latin typeface="Verdana" pitchFamily="34" charset="0"/>
                <a:cs typeface="+mn-cs"/>
              </a:rPr>
              <a:t> </a:t>
            </a:r>
          </a:p>
          <a:p>
            <a:pPr marL="85725" indent="0">
              <a:spcBef>
                <a:spcPct val="20000"/>
              </a:spcBef>
              <a:tabLst>
                <a:tab pos="447675" algn="l"/>
              </a:tabLst>
              <a:defRPr/>
            </a:pPr>
            <a:r>
              <a:rPr lang="es-ES" altLang="es-ES" sz="1000" b="1" dirty="0">
                <a:solidFill>
                  <a:srgbClr val="333399"/>
                </a:solidFill>
                <a:latin typeface="Verdana" pitchFamily="34" charset="0"/>
                <a:cs typeface="+mn-cs"/>
              </a:rPr>
              <a:t> </a:t>
            </a:r>
            <a:r>
              <a:rPr lang="es-ES" altLang="es-ES" sz="1000" b="1" dirty="0" smtClean="0">
                <a:solidFill>
                  <a:srgbClr val="333399"/>
                </a:solidFill>
                <a:latin typeface="Verdana" pitchFamily="34" charset="0"/>
                <a:cs typeface="+mn-cs"/>
              </a:rPr>
              <a:t>        </a:t>
            </a:r>
            <a:endParaRPr lang="es-ES" altLang="es-ES" sz="800" i="1" dirty="0" smtClean="0">
              <a:solidFill>
                <a:srgbClr val="333399"/>
              </a:solidFill>
              <a:latin typeface="Verdana" pitchFamily="34" charset="0"/>
              <a:cs typeface="+mn-cs"/>
            </a:endParaRPr>
          </a:p>
          <a:p>
            <a:pPr marL="85725" indent="0">
              <a:spcBef>
                <a:spcPct val="20000"/>
              </a:spcBef>
              <a:tabLst>
                <a:tab pos="447675" algn="l"/>
              </a:tabLst>
              <a:defRPr/>
            </a:pPr>
            <a:endParaRPr lang="es-ES" altLang="es-ES" sz="5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45603" y="1090435"/>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Procedimiento de reclamación de las calificaciones</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06152044"/>
      </p:ext>
    </p:extLst>
  </p:cSld>
  <p:clrMapOvr>
    <a:masterClrMapping/>
  </p:clrMapOvr>
  <p:transition spd="slow">
    <p:cover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82810" y="1844824"/>
            <a:ext cx="8713788" cy="4228850"/>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600" b="1" dirty="0" smtClean="0">
                <a:solidFill>
                  <a:srgbClr val="333399"/>
                </a:solidFill>
                <a:latin typeface="Verdana" pitchFamily="34" charset="0"/>
                <a:cs typeface="+mn-cs"/>
              </a:rPr>
              <a:t>c</a:t>
            </a:r>
            <a:r>
              <a:rPr lang="es-ES" altLang="es-ES" sz="1600" b="1" dirty="0">
                <a:solidFill>
                  <a:srgbClr val="333399"/>
                </a:solidFill>
                <a:latin typeface="Verdana" pitchFamily="34" charset="0"/>
                <a:cs typeface="+mn-cs"/>
              </a:rPr>
              <a:t>)  Correcta  aplicación  de  los  criterios  de  calificación  y  promoción  establecidos  en  la  </a:t>
            </a:r>
            <a:r>
              <a:rPr lang="es-ES" altLang="es-ES" sz="1600" b="1" dirty="0" smtClean="0">
                <a:solidFill>
                  <a:srgbClr val="333399"/>
                </a:solidFill>
                <a:latin typeface="Verdana" pitchFamily="34" charset="0"/>
                <a:cs typeface="+mn-cs"/>
              </a:rPr>
              <a:t>programación didáctica </a:t>
            </a:r>
            <a:r>
              <a:rPr lang="es-ES" altLang="es-ES" sz="1600" b="1" dirty="0">
                <a:solidFill>
                  <a:srgbClr val="333399"/>
                </a:solidFill>
                <a:latin typeface="Verdana" pitchFamily="34" charset="0"/>
                <a:cs typeface="+mn-cs"/>
              </a:rPr>
              <a:t>y en el proyecto educativo del centro</a:t>
            </a:r>
            <a:r>
              <a:rPr lang="es-ES" altLang="es-ES" sz="1600" b="1" dirty="0" smtClean="0">
                <a:solidFill>
                  <a:srgbClr val="333399"/>
                </a:solidFill>
                <a:latin typeface="Verdana" pitchFamily="34" charset="0"/>
                <a:cs typeface="+mn-cs"/>
              </a:rPr>
              <a:t>.</a:t>
            </a:r>
          </a:p>
          <a:p>
            <a:pPr marL="447675" indent="-361950">
              <a:spcBef>
                <a:spcPct val="20000"/>
              </a:spcBef>
              <a:buFontTx/>
              <a:buBlip>
                <a:blip r:embed="rId2"/>
              </a:buBlip>
              <a:tabLst>
                <a:tab pos="447675" algn="l"/>
              </a:tabLst>
              <a:defRPr/>
            </a:pPr>
            <a:endParaRPr lang="es-ES" altLang="es-ES" sz="1600" b="1" dirty="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600" b="1" dirty="0">
                <a:solidFill>
                  <a:srgbClr val="333399"/>
                </a:solidFill>
                <a:latin typeface="Verdana" pitchFamily="34" charset="0"/>
                <a:cs typeface="+mn-cs"/>
              </a:rPr>
              <a:t>d) Cumplimiento por parte del centro docente de lo establecido en la normativa vigente para la evaluación </a:t>
            </a:r>
            <a:r>
              <a:rPr lang="es-ES" altLang="es-ES" sz="1600" b="1" dirty="0" smtClean="0">
                <a:solidFill>
                  <a:srgbClr val="333399"/>
                </a:solidFill>
                <a:latin typeface="Verdana" pitchFamily="34" charset="0"/>
                <a:cs typeface="+mn-cs"/>
              </a:rPr>
              <a:t>de </a:t>
            </a:r>
            <a:r>
              <a:rPr lang="es-ES" altLang="es-ES" sz="1600" b="1" dirty="0">
                <a:solidFill>
                  <a:srgbClr val="333399"/>
                </a:solidFill>
                <a:latin typeface="Verdana" pitchFamily="34" charset="0"/>
                <a:cs typeface="+mn-cs"/>
              </a:rPr>
              <a:t>la etapa</a:t>
            </a:r>
            <a:r>
              <a:rPr lang="es-ES" altLang="es-ES" sz="1600" b="1" dirty="0" smtClean="0">
                <a:solidFill>
                  <a:srgbClr val="333399"/>
                </a:solidFill>
                <a:latin typeface="Verdana" pitchFamily="34" charset="0"/>
                <a:cs typeface="+mn-cs"/>
              </a:rPr>
              <a:t>.</a:t>
            </a:r>
          </a:p>
          <a:p>
            <a:pPr marL="447675" indent="-361950">
              <a:spcBef>
                <a:spcPct val="20000"/>
              </a:spcBef>
              <a:buFontTx/>
              <a:buBlip>
                <a:blip r:embed="rId2"/>
              </a:buBlip>
              <a:tabLst>
                <a:tab pos="447675" algn="l"/>
              </a:tabLst>
              <a:defRPr/>
            </a:pPr>
            <a:endParaRPr lang="es-ES" altLang="es-ES" sz="1600" b="1" dirty="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600" b="1" dirty="0">
                <a:solidFill>
                  <a:srgbClr val="333399"/>
                </a:solidFill>
                <a:latin typeface="Verdana" pitchFamily="34" charset="0"/>
                <a:cs typeface="+mn-cs"/>
              </a:rPr>
              <a:t>Asimismo, en relación al carácter de la evaluación </a:t>
            </a:r>
            <a:r>
              <a:rPr lang="es-ES" altLang="es-ES" sz="1600" b="1" dirty="0" smtClean="0">
                <a:solidFill>
                  <a:srgbClr val="333399"/>
                </a:solidFill>
                <a:latin typeface="Verdana" pitchFamily="34" charset="0"/>
                <a:cs typeface="+mn-cs"/>
              </a:rPr>
              <a:t>continua y </a:t>
            </a:r>
            <a:r>
              <a:rPr lang="es-ES" altLang="es-ES" sz="1600" b="1" dirty="0">
                <a:solidFill>
                  <a:srgbClr val="333399"/>
                </a:solidFill>
                <a:latin typeface="Verdana" pitchFamily="34" charset="0"/>
                <a:cs typeface="+mn-cs"/>
              </a:rPr>
              <a:t>a los </a:t>
            </a:r>
            <a:r>
              <a:rPr lang="es-ES" altLang="es-ES" sz="1600" b="1" dirty="0" smtClean="0">
                <a:solidFill>
                  <a:srgbClr val="333399"/>
                </a:solidFill>
                <a:latin typeface="Verdana" pitchFamily="34" charset="0"/>
                <a:cs typeface="+mn-cs"/>
              </a:rPr>
              <a:t>procedimientos e </a:t>
            </a:r>
            <a:r>
              <a:rPr lang="es-ES" altLang="es-ES" sz="1600" b="1" dirty="0">
                <a:solidFill>
                  <a:srgbClr val="333399"/>
                </a:solidFill>
                <a:latin typeface="Verdana" pitchFamily="34" charset="0"/>
                <a:cs typeface="+mn-cs"/>
              </a:rPr>
              <a:t>instrumentos de evaluación, se valorará, en su caso, si existe </a:t>
            </a:r>
            <a:r>
              <a:rPr lang="es-ES" altLang="es-ES" sz="1600" b="1" dirty="0">
                <a:solidFill>
                  <a:srgbClr val="CC3300"/>
                </a:solidFill>
                <a:latin typeface="Verdana" pitchFamily="34" charset="0"/>
                <a:cs typeface="+mn-cs"/>
              </a:rPr>
              <a:t>discordancia entre los resultados de la </a:t>
            </a:r>
            <a:r>
              <a:rPr lang="es-ES" altLang="es-ES" sz="1600" b="1" dirty="0" smtClean="0">
                <a:solidFill>
                  <a:srgbClr val="CC3300"/>
                </a:solidFill>
                <a:latin typeface="Verdana" pitchFamily="34" charset="0"/>
                <a:cs typeface="+mn-cs"/>
              </a:rPr>
              <a:t>calificación final </a:t>
            </a:r>
            <a:r>
              <a:rPr lang="es-ES" altLang="es-ES" sz="1600" b="1" dirty="0">
                <a:solidFill>
                  <a:srgbClr val="CC3300"/>
                </a:solidFill>
                <a:latin typeface="Verdana" pitchFamily="34" charset="0"/>
                <a:cs typeface="+mn-cs"/>
              </a:rPr>
              <a:t>obtenida en una materia y los obtenidos en el proceso de evaluación </a:t>
            </a:r>
            <a:r>
              <a:rPr lang="es-ES" altLang="es-ES" sz="1600" b="1" dirty="0" smtClean="0">
                <a:solidFill>
                  <a:srgbClr val="CC3300"/>
                </a:solidFill>
                <a:latin typeface="Verdana" pitchFamily="34" charset="0"/>
                <a:cs typeface="+mn-cs"/>
              </a:rPr>
              <a:t>continua</a:t>
            </a:r>
            <a:r>
              <a:rPr lang="es-ES" altLang="es-ES" sz="1600" b="1" dirty="0" smtClean="0">
                <a:solidFill>
                  <a:srgbClr val="333399"/>
                </a:solidFill>
                <a:latin typeface="Verdana" pitchFamily="34" charset="0"/>
                <a:cs typeface="+mn-cs"/>
              </a:rPr>
              <a:t>.</a:t>
            </a:r>
          </a:p>
          <a:p>
            <a:pPr marL="85725" indent="0">
              <a:spcBef>
                <a:spcPct val="20000"/>
              </a:spcBef>
              <a:tabLst>
                <a:tab pos="447675" algn="l"/>
              </a:tabLst>
              <a:defRPr/>
            </a:pPr>
            <a:r>
              <a:rPr lang="es-ES" altLang="es-ES" sz="1200" b="1" dirty="0" smtClean="0">
                <a:solidFill>
                  <a:srgbClr val="333399"/>
                </a:solidFill>
                <a:latin typeface="Verdana" pitchFamily="34" charset="0"/>
                <a:cs typeface="+mn-cs"/>
              </a:rPr>
              <a:t> </a:t>
            </a:r>
          </a:p>
          <a:p>
            <a:pPr marL="85725" indent="0">
              <a:spcBef>
                <a:spcPct val="20000"/>
              </a:spcBef>
              <a:tabLst>
                <a:tab pos="447675" algn="l"/>
              </a:tabLst>
              <a:defRPr/>
            </a:pPr>
            <a:r>
              <a:rPr lang="es-ES" altLang="es-ES" sz="1000" b="1" dirty="0">
                <a:solidFill>
                  <a:srgbClr val="333399"/>
                </a:solidFill>
                <a:latin typeface="Verdana" pitchFamily="34" charset="0"/>
                <a:cs typeface="+mn-cs"/>
              </a:rPr>
              <a:t> </a:t>
            </a:r>
            <a:r>
              <a:rPr lang="es-ES" altLang="es-ES" sz="1000" b="1" dirty="0" smtClean="0">
                <a:solidFill>
                  <a:srgbClr val="333399"/>
                </a:solidFill>
                <a:latin typeface="Verdana" pitchFamily="34" charset="0"/>
                <a:cs typeface="+mn-cs"/>
              </a:rPr>
              <a:t>        </a:t>
            </a:r>
            <a:r>
              <a:rPr lang="es-ES" altLang="es-ES" sz="1200" i="1" dirty="0" smtClean="0">
                <a:solidFill>
                  <a:srgbClr val="333399"/>
                </a:solidFill>
                <a:latin typeface="Verdana" pitchFamily="34" charset="0"/>
                <a:cs typeface="+mn-cs"/>
              </a:rPr>
              <a:t>Art. 37 de la Orden de 14 de julio de 2016</a:t>
            </a:r>
          </a:p>
          <a:p>
            <a:pPr marL="85725" indent="0">
              <a:spcBef>
                <a:spcPct val="20000"/>
              </a:spcBef>
              <a:tabLst>
                <a:tab pos="447675" algn="l"/>
              </a:tabLst>
              <a:defRPr/>
            </a:pPr>
            <a:endParaRPr lang="es-ES" altLang="es-ES" sz="800" i="1" dirty="0" smtClean="0">
              <a:solidFill>
                <a:srgbClr val="333399"/>
              </a:solidFill>
              <a:latin typeface="Verdana" pitchFamily="34" charset="0"/>
              <a:cs typeface="+mn-cs"/>
            </a:endParaRPr>
          </a:p>
          <a:p>
            <a:pPr marL="85725" indent="0">
              <a:spcBef>
                <a:spcPct val="20000"/>
              </a:spcBef>
              <a:tabLst>
                <a:tab pos="447675" algn="l"/>
              </a:tabLst>
              <a:defRPr/>
            </a:pPr>
            <a:endParaRPr lang="es-ES" altLang="es-ES" sz="5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64206" y="1232863"/>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Procedimiento de reclamación de las calificaciones</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41031294"/>
      </p:ext>
    </p:extLst>
  </p:cSld>
  <p:clrMapOvr>
    <a:masterClrMapping/>
  </p:clrMapOvr>
  <p:transition spd="slow">
    <p:cover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43"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44" name="Rectangle 4"/>
          <p:cNvSpPr>
            <a:spLocks noGrp="1" noChangeArrowheads="1"/>
          </p:cNvSpPr>
          <p:nvPr>
            <p:ph type="ctrTitle"/>
          </p:nvPr>
        </p:nvSpPr>
        <p:spPr>
          <a:xfrm>
            <a:off x="0" y="0"/>
            <a:ext cx="9144000" cy="6310313"/>
          </a:xfrm>
          <a:solidFill>
            <a:srgbClr val="CC3300"/>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0245"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46" name="Rectangle 6" descr="20%"/>
          <p:cNvSpPr>
            <a:spLocks noGrp="1" noChangeArrowheads="1"/>
          </p:cNvSpPr>
          <p:nvPr>
            <p:ph type="subTitle" idx="1"/>
          </p:nvPr>
        </p:nvSpPr>
        <p:spPr>
          <a:xfrm>
            <a:off x="0" y="6323013"/>
            <a:ext cx="9144000" cy="534987"/>
          </a:xfrm>
          <a:pattFill prst="pct20">
            <a:fgClr>
              <a:srgbClr val="003399"/>
            </a:fgClr>
            <a:bgClr>
              <a:schemeClr val="bg1"/>
            </a:bgClr>
          </a:pattFill>
        </p:spPr>
        <p:txBody>
          <a:bodyPr/>
          <a:lstStyle/>
          <a:p>
            <a:pPr algn="just" eaLnBrk="1" hangingPunct="1">
              <a:lnSpc>
                <a:spcPct val="80000"/>
              </a:lnSpc>
              <a:tabLst>
                <a:tab pos="8694738" algn="l"/>
              </a:tabLst>
            </a:pPr>
            <a:endParaRPr lang="es-ES" altLang="es-ES" sz="1000" smtClean="0"/>
          </a:p>
          <a:p>
            <a:pPr algn="just" eaLnBrk="1" hangingPunct="1">
              <a:lnSpc>
                <a:spcPct val="80000"/>
              </a:lnSpc>
              <a:tabLst>
                <a:tab pos="8694738" algn="l"/>
              </a:tabLst>
            </a:pPr>
            <a:endParaRPr lang="es-ES" altLang="es-ES" sz="1000" smtClean="0"/>
          </a:p>
          <a:p>
            <a:pPr algn="just" eaLnBrk="1" hangingPunct="1">
              <a:lnSpc>
                <a:spcPct val="80000"/>
              </a:lnSpc>
              <a:tabLst>
                <a:tab pos="8694738" algn="l"/>
              </a:tabLst>
            </a:pPr>
            <a:endParaRPr lang="es-ES" altLang="es-ES" sz="1000" smtClean="0"/>
          </a:p>
        </p:txBody>
      </p:sp>
      <p:sp>
        <p:nvSpPr>
          <p:cNvPr id="10247"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48" name="Text Box 8"/>
          <p:cNvSpPr txBox="1">
            <a:spLocks noChangeArrowheads="1"/>
          </p:cNvSpPr>
          <p:nvPr/>
        </p:nvSpPr>
        <p:spPr bwMode="auto">
          <a:xfrm>
            <a:off x="0" y="0"/>
            <a:ext cx="9144000" cy="703263"/>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pPr>
            <a:endParaRPr lang="es-ES" altLang="es-ES" sz="1600" b="1">
              <a:solidFill>
                <a:srgbClr val="333399"/>
              </a:solidFill>
              <a:latin typeface="Verdana" pitchFamily="34" charset="0"/>
            </a:endParaRPr>
          </a:p>
          <a:p>
            <a:pPr algn="just" eaLnBrk="1" hangingPunct="1">
              <a:spcBef>
                <a:spcPct val="50000"/>
              </a:spcBef>
              <a:buFontTx/>
              <a:buNone/>
            </a:pPr>
            <a:endParaRPr lang="es-ES" altLang="es-ES" sz="1600" b="1">
              <a:solidFill>
                <a:srgbClr val="333399"/>
              </a:solidFill>
              <a:latin typeface="Verdana" pitchFamily="34" charset="0"/>
            </a:endParaRPr>
          </a:p>
        </p:txBody>
      </p:sp>
      <p:sp>
        <p:nvSpPr>
          <p:cNvPr id="10249"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50" name="Text Box 10"/>
          <p:cNvSpPr txBox="1">
            <a:spLocks noChangeArrowheads="1"/>
          </p:cNvSpPr>
          <p:nvPr/>
        </p:nvSpPr>
        <p:spPr bwMode="auto">
          <a:xfrm>
            <a:off x="0" y="6170613"/>
            <a:ext cx="9144000" cy="687387"/>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0251"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52" name="Text Box 12"/>
          <p:cNvSpPr txBox="1">
            <a:spLocks noChangeArrowheads="1"/>
          </p:cNvSpPr>
          <p:nvPr/>
        </p:nvSpPr>
        <p:spPr bwMode="auto">
          <a:xfrm>
            <a:off x="3203575" y="1196975"/>
            <a:ext cx="5616575" cy="1902059"/>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defTabSz="2489200" eaLnBrk="0" hangingPunct="0">
              <a:spcBef>
                <a:spcPct val="20000"/>
              </a:spcBef>
              <a:buChar char="•"/>
              <a:defRPr sz="1400">
                <a:solidFill>
                  <a:schemeClr val="tx1"/>
                </a:solidFill>
                <a:latin typeface="Arial" pitchFamily="34" charset="0"/>
              </a:defRPr>
            </a:lvl1pPr>
            <a:lvl2pPr marL="355600" indent="88900" defTabSz="2489200" eaLnBrk="0" hangingPunct="0">
              <a:spcBef>
                <a:spcPct val="20000"/>
              </a:spcBef>
              <a:buChar char="–"/>
              <a:defRPr sz="1400">
                <a:solidFill>
                  <a:schemeClr val="tx1"/>
                </a:solidFill>
                <a:latin typeface="Arial" pitchFamily="34" charset="0"/>
              </a:defRPr>
            </a:lvl2pPr>
            <a:lvl3pPr marL="1536700" indent="-457200" defTabSz="2489200" eaLnBrk="0" hangingPunct="0">
              <a:spcBef>
                <a:spcPct val="20000"/>
              </a:spcBef>
              <a:buChar char="•"/>
              <a:defRPr sz="1400">
                <a:solidFill>
                  <a:schemeClr val="tx1"/>
                </a:solidFill>
                <a:latin typeface="Arial" pitchFamily="34" charset="0"/>
              </a:defRPr>
            </a:lvl3pPr>
            <a:lvl4pPr marL="1828800" indent="-457200" defTabSz="2489200" eaLnBrk="0" hangingPunct="0">
              <a:spcBef>
                <a:spcPct val="20000"/>
              </a:spcBef>
              <a:buChar char="–"/>
              <a:defRPr sz="1400">
                <a:solidFill>
                  <a:schemeClr val="tx1"/>
                </a:solidFill>
                <a:latin typeface="Arial" pitchFamily="34" charset="0"/>
              </a:defRPr>
            </a:lvl4pPr>
            <a:lvl5pPr marL="2286000" indent="-457200" defTabSz="2489200" eaLnBrk="0" hangingPunct="0">
              <a:spcBef>
                <a:spcPct val="20000"/>
              </a:spcBef>
              <a:buChar char="»"/>
              <a:defRPr sz="1400">
                <a:solidFill>
                  <a:schemeClr val="tx1"/>
                </a:solidFill>
                <a:latin typeface="Arial" pitchFamily="34" charset="0"/>
              </a:defRPr>
            </a:lvl5pPr>
            <a:lvl6pPr marL="2743200" indent="-457200" defTabSz="2489200" eaLnBrk="0" fontAlgn="base" hangingPunct="0">
              <a:spcBef>
                <a:spcPct val="20000"/>
              </a:spcBef>
              <a:spcAft>
                <a:spcPct val="0"/>
              </a:spcAft>
              <a:buChar char="»"/>
              <a:defRPr sz="1400">
                <a:solidFill>
                  <a:schemeClr val="tx1"/>
                </a:solidFill>
                <a:latin typeface="Arial" pitchFamily="34" charset="0"/>
              </a:defRPr>
            </a:lvl6pPr>
            <a:lvl7pPr marL="3200400" indent="-457200" defTabSz="2489200" eaLnBrk="0" fontAlgn="base" hangingPunct="0">
              <a:spcBef>
                <a:spcPct val="20000"/>
              </a:spcBef>
              <a:spcAft>
                <a:spcPct val="0"/>
              </a:spcAft>
              <a:buChar char="»"/>
              <a:defRPr sz="1400">
                <a:solidFill>
                  <a:schemeClr val="tx1"/>
                </a:solidFill>
                <a:latin typeface="Arial" pitchFamily="34" charset="0"/>
              </a:defRPr>
            </a:lvl7pPr>
            <a:lvl8pPr marL="3657600" indent="-457200" defTabSz="2489200" eaLnBrk="0" fontAlgn="base" hangingPunct="0">
              <a:spcBef>
                <a:spcPct val="20000"/>
              </a:spcBef>
              <a:spcAft>
                <a:spcPct val="0"/>
              </a:spcAft>
              <a:buChar char="»"/>
              <a:defRPr sz="1400">
                <a:solidFill>
                  <a:schemeClr val="tx1"/>
                </a:solidFill>
                <a:latin typeface="Arial" pitchFamily="34" charset="0"/>
              </a:defRPr>
            </a:lvl8pPr>
            <a:lvl9pPr marL="4114800" indent="-457200" defTabSz="2489200" eaLnBrk="0" fontAlgn="base" hangingPunct="0">
              <a:spcBef>
                <a:spcPct val="20000"/>
              </a:spcBef>
              <a:spcAft>
                <a:spcPct val="0"/>
              </a:spcAft>
              <a:buChar char="»"/>
              <a:defRPr sz="1400">
                <a:solidFill>
                  <a:schemeClr val="tx1"/>
                </a:solidFill>
                <a:latin typeface="Arial" pitchFamily="34" charset="0"/>
              </a:defRPr>
            </a:lvl9pPr>
          </a:lstStyle>
          <a:p>
            <a:pPr algn="r" eaLnBrk="1" hangingPunct="1">
              <a:buFontTx/>
              <a:buNone/>
            </a:pPr>
            <a:r>
              <a:rPr lang="es-ES" altLang="es-ES" sz="2400" b="1" dirty="0" smtClean="0">
                <a:solidFill>
                  <a:srgbClr val="FFFFFF"/>
                </a:solidFill>
                <a:latin typeface="Verdana" pitchFamily="34" charset="0"/>
              </a:rPr>
              <a:t>La promoción y titulación del alumnado en las enseñanzas del Bachillerato en Andalucía</a:t>
            </a:r>
            <a:endParaRPr lang="es-ES" altLang="es-ES" sz="2400" b="1" dirty="0">
              <a:solidFill>
                <a:srgbClr val="FFFFFF"/>
              </a:solidFill>
              <a:latin typeface="Verdana" pitchFamily="34" charset="0"/>
            </a:endParaRPr>
          </a:p>
          <a:p>
            <a:pPr algn="r" eaLnBrk="1" hangingPunct="1">
              <a:buFontTx/>
              <a:buNone/>
            </a:pPr>
            <a:endParaRPr lang="es-ES" altLang="es-ES" sz="1800" b="1" dirty="0">
              <a:solidFill>
                <a:srgbClr val="FFFFFF"/>
              </a:solidFill>
              <a:latin typeface="Verdana" pitchFamily="34" charset="0"/>
            </a:endParaRPr>
          </a:p>
        </p:txBody>
      </p:sp>
      <p:sp>
        <p:nvSpPr>
          <p:cNvPr id="10253"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pic>
        <p:nvPicPr>
          <p:cNvPr id="10254" name="Picture 14" descr="j01980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513" y="1060450"/>
            <a:ext cx="2659062"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Line 1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56" name="Line 16"/>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Tree>
    <p:extLst>
      <p:ext uri="{BB962C8B-B14F-4D97-AF65-F5344CB8AC3E}">
        <p14:creationId xmlns:p14="http://schemas.microsoft.com/office/powerpoint/2010/main" val="4274462621"/>
      </p:ext>
    </p:extLst>
  </p:cSld>
  <p:clrMapOvr>
    <a:masterClrMapping/>
  </p:clrMapOvr>
  <p:transition spd="slow">
    <p:cover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promoción del alumnado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97520" y="1628800"/>
            <a:ext cx="8713788" cy="4099584"/>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b="1" dirty="0" smtClean="0">
                <a:solidFill>
                  <a:srgbClr val="333399"/>
                </a:solidFill>
                <a:latin typeface="Verdana" pitchFamily="34" charset="0"/>
                <a:cs typeface="+mn-cs"/>
              </a:rPr>
              <a:t>Al </a:t>
            </a:r>
            <a:r>
              <a:rPr lang="es-ES" altLang="es-ES" b="1" dirty="0">
                <a:solidFill>
                  <a:srgbClr val="CC3300"/>
                </a:solidFill>
                <a:latin typeface="Verdana" pitchFamily="34" charset="0"/>
                <a:cs typeface="+mn-cs"/>
              </a:rPr>
              <a:t>finalizar el primer curso</a:t>
            </a:r>
            <a:r>
              <a:rPr lang="es-ES" altLang="es-ES" b="1" dirty="0">
                <a:solidFill>
                  <a:srgbClr val="333399"/>
                </a:solidFill>
                <a:latin typeface="Verdana" pitchFamily="34" charset="0"/>
                <a:cs typeface="+mn-cs"/>
              </a:rPr>
              <a:t>, el equipo docente, con el asesoramiento del departamento de orientación, adoptará </a:t>
            </a:r>
            <a:r>
              <a:rPr lang="es-ES" altLang="es-ES" b="1" dirty="0" smtClean="0">
                <a:solidFill>
                  <a:srgbClr val="333399"/>
                </a:solidFill>
                <a:latin typeface="Verdana" pitchFamily="34" charset="0"/>
                <a:cs typeface="+mn-cs"/>
              </a:rPr>
              <a:t>las </a:t>
            </a:r>
            <a:r>
              <a:rPr lang="es-ES" altLang="es-ES" b="1" dirty="0">
                <a:solidFill>
                  <a:srgbClr val="333399"/>
                </a:solidFill>
                <a:latin typeface="Verdana" pitchFamily="34" charset="0"/>
                <a:cs typeface="+mn-cs"/>
              </a:rPr>
              <a:t>decisiones que corresponda sobre la promoción del alumnado al segundo curso, atendiendo a la </a:t>
            </a:r>
            <a:r>
              <a:rPr lang="es-ES" altLang="es-ES" b="1" dirty="0">
                <a:solidFill>
                  <a:srgbClr val="CC3300"/>
                </a:solidFill>
                <a:latin typeface="Verdana" pitchFamily="34" charset="0"/>
                <a:cs typeface="+mn-cs"/>
              </a:rPr>
              <a:t>consecución de </a:t>
            </a:r>
            <a:r>
              <a:rPr lang="es-ES" altLang="es-ES" b="1" dirty="0" smtClean="0">
                <a:solidFill>
                  <a:srgbClr val="CC3300"/>
                </a:solidFill>
                <a:latin typeface="Verdana" pitchFamily="34" charset="0"/>
                <a:cs typeface="+mn-cs"/>
              </a:rPr>
              <a:t>los </a:t>
            </a:r>
            <a:r>
              <a:rPr lang="es-ES" altLang="es-ES" b="1" dirty="0">
                <a:solidFill>
                  <a:srgbClr val="CC3300"/>
                </a:solidFill>
                <a:latin typeface="Verdana" pitchFamily="34" charset="0"/>
                <a:cs typeface="+mn-cs"/>
              </a:rPr>
              <a:t>objetivos de las materias cursadas </a:t>
            </a:r>
            <a:r>
              <a:rPr lang="es-ES" altLang="es-ES" b="1" dirty="0">
                <a:solidFill>
                  <a:srgbClr val="333399"/>
                </a:solidFill>
                <a:latin typeface="Verdana" pitchFamily="34" charset="0"/>
                <a:cs typeface="+mn-cs"/>
              </a:rPr>
              <a:t>y al </a:t>
            </a:r>
            <a:r>
              <a:rPr lang="es-ES" altLang="es-ES" b="1" dirty="0">
                <a:solidFill>
                  <a:srgbClr val="CC3300"/>
                </a:solidFill>
                <a:latin typeface="Verdana" pitchFamily="34" charset="0"/>
                <a:cs typeface="+mn-cs"/>
              </a:rPr>
              <a:t>grado de adquisición de las competencias correspondientes</a:t>
            </a:r>
            <a:r>
              <a:rPr lang="es-ES" altLang="es-ES" b="1" dirty="0" smtClean="0">
                <a:solidFill>
                  <a:srgbClr val="333399"/>
                </a:solidFill>
                <a:latin typeface="Verdana" pitchFamily="34" charset="0"/>
                <a:cs typeface="+mn-cs"/>
              </a:rPr>
              <a:t>.</a:t>
            </a:r>
          </a:p>
          <a:p>
            <a:pPr marL="447675" indent="-361950">
              <a:spcBef>
                <a:spcPct val="20000"/>
              </a:spcBef>
              <a:buFont typeface="Arial" panose="020B0604020202020204" pitchFamily="34" charset="0"/>
              <a:buChar char="•"/>
              <a:tabLst>
                <a:tab pos="447675" algn="l"/>
              </a:tabLst>
              <a:defRPr/>
            </a:pPr>
            <a:endParaRPr lang="es-ES" altLang="es-ES" sz="1400" b="1" dirty="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b="1" dirty="0" smtClean="0">
                <a:solidFill>
                  <a:srgbClr val="333399"/>
                </a:solidFill>
                <a:latin typeface="Verdana" pitchFamily="34" charset="0"/>
                <a:cs typeface="+mn-cs"/>
              </a:rPr>
              <a:t>Los  </a:t>
            </a:r>
            <a:r>
              <a:rPr lang="es-ES" altLang="es-ES" b="1" dirty="0">
                <a:solidFill>
                  <a:srgbClr val="333399"/>
                </a:solidFill>
                <a:latin typeface="Verdana" pitchFamily="34" charset="0"/>
                <a:cs typeface="+mn-cs"/>
              </a:rPr>
              <a:t>centros  docentes  establecerán  en  sus  </a:t>
            </a:r>
            <a:r>
              <a:rPr lang="es-ES" altLang="es-ES" b="1" dirty="0" smtClean="0">
                <a:solidFill>
                  <a:srgbClr val="CC3300"/>
                </a:solidFill>
                <a:latin typeface="Verdana" pitchFamily="34" charset="0"/>
                <a:cs typeface="+mn-cs"/>
              </a:rPr>
              <a:t>proyectos educativos</a:t>
            </a:r>
            <a:r>
              <a:rPr lang="es-ES" altLang="es-ES" b="1" dirty="0" smtClean="0">
                <a:solidFill>
                  <a:srgbClr val="333399"/>
                </a:solidFill>
                <a:latin typeface="Verdana" pitchFamily="34" charset="0"/>
                <a:cs typeface="+mn-cs"/>
              </a:rPr>
              <a:t>  </a:t>
            </a:r>
            <a:r>
              <a:rPr lang="es-ES" altLang="es-ES" b="1" dirty="0">
                <a:solidFill>
                  <a:srgbClr val="333399"/>
                </a:solidFill>
                <a:latin typeface="Verdana" pitchFamily="34" charset="0"/>
                <a:cs typeface="+mn-cs"/>
              </a:rPr>
              <a:t>la  forma  en  la  que  el  alumno  o  </a:t>
            </a:r>
            <a:r>
              <a:rPr lang="es-ES" altLang="es-ES" b="1" dirty="0" smtClean="0">
                <a:solidFill>
                  <a:srgbClr val="333399"/>
                </a:solidFill>
                <a:latin typeface="Verdana" pitchFamily="34" charset="0"/>
                <a:cs typeface="+mn-cs"/>
              </a:rPr>
              <a:t>la alumna </a:t>
            </a:r>
            <a:r>
              <a:rPr lang="es-ES" altLang="es-ES" b="1" dirty="0">
                <a:solidFill>
                  <a:srgbClr val="333399"/>
                </a:solidFill>
                <a:latin typeface="Verdana" pitchFamily="34" charset="0"/>
                <a:cs typeface="+mn-cs"/>
              </a:rPr>
              <a:t>y, en su caso, su </a:t>
            </a:r>
            <a:r>
              <a:rPr lang="es-ES" altLang="es-ES" b="1" dirty="0">
                <a:solidFill>
                  <a:srgbClr val="C00000"/>
                </a:solidFill>
                <a:latin typeface="Verdana" pitchFamily="34" charset="0"/>
                <a:cs typeface="+mn-cs"/>
              </a:rPr>
              <a:t>padre, madre o personas que ejerzan su tutela legal puedan ser </a:t>
            </a:r>
            <a:r>
              <a:rPr lang="es-ES" altLang="es-ES" b="1" dirty="0" smtClean="0">
                <a:solidFill>
                  <a:srgbClr val="C00000"/>
                </a:solidFill>
                <a:latin typeface="Verdana" pitchFamily="34" charset="0"/>
                <a:cs typeface="+mn-cs"/>
              </a:rPr>
              <a:t>oídos</a:t>
            </a:r>
            <a:r>
              <a:rPr lang="es-ES" altLang="es-ES" b="1" dirty="0" smtClean="0">
                <a:solidFill>
                  <a:srgbClr val="333399"/>
                </a:solidFill>
                <a:latin typeface="Verdana" pitchFamily="34" charset="0"/>
                <a:cs typeface="+mn-cs"/>
              </a:rPr>
              <a:t>. </a:t>
            </a:r>
          </a:p>
          <a:p>
            <a:pPr marL="85725" indent="0">
              <a:spcBef>
                <a:spcPct val="20000"/>
              </a:spcBef>
              <a:tabLst>
                <a:tab pos="447675" algn="l"/>
              </a:tabLst>
              <a:defRPr/>
            </a:pPr>
            <a:r>
              <a:rPr lang="es-ES" altLang="es-ES" sz="800" b="1" dirty="0" smtClean="0">
                <a:solidFill>
                  <a:srgbClr val="333399"/>
                </a:solidFill>
                <a:latin typeface="Verdana" pitchFamily="34" charset="0"/>
                <a:cs typeface="+mn-cs"/>
              </a:rPr>
              <a:t> </a:t>
            </a:r>
          </a:p>
          <a:p>
            <a:pPr marL="447675" indent="-361950">
              <a:spcBef>
                <a:spcPct val="20000"/>
              </a:spcBef>
              <a:buFontTx/>
              <a:buBlip>
                <a:blip r:embed="rId2"/>
              </a:buBlip>
              <a:tabLst>
                <a:tab pos="447675" algn="l"/>
              </a:tabLst>
              <a:defRPr/>
            </a:pPr>
            <a:endParaRPr lang="es-ES" altLang="es-ES" sz="8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800" i="1" dirty="0" smtClean="0">
                <a:solidFill>
                  <a:srgbClr val="333399"/>
                </a:solidFill>
                <a:latin typeface="Verdana" pitchFamily="34" charset="0"/>
                <a:cs typeface="+mn-cs"/>
              </a:rPr>
              <a:t>          </a:t>
            </a:r>
            <a:r>
              <a:rPr lang="es-ES" altLang="es-ES" sz="1200" i="1" dirty="0" smtClean="0">
                <a:solidFill>
                  <a:srgbClr val="333399"/>
                </a:solidFill>
                <a:latin typeface="Verdana" pitchFamily="34" charset="0"/>
                <a:cs typeface="+mn-cs"/>
              </a:rPr>
              <a:t>Art. 25 de la Orden de 14 de julio de 2016</a:t>
            </a:r>
            <a:endParaRPr lang="es-ES" altLang="es-ES" sz="5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96502" y="1157110"/>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Promoción del alumnado</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31266282"/>
      </p:ext>
    </p:extLst>
  </p:cSld>
  <p:clrMapOvr>
    <a:masterClrMapping/>
  </p:clrMapOvr>
  <p:transition spd="slow">
    <p:cover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promoción del alumnado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97520" y="1628800"/>
            <a:ext cx="8713788" cy="3662541"/>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000" b="1" dirty="0" smtClean="0">
                <a:solidFill>
                  <a:srgbClr val="333399"/>
                </a:solidFill>
                <a:latin typeface="Verdana" pitchFamily="34" charset="0"/>
                <a:cs typeface="+mn-cs"/>
              </a:rPr>
              <a:t>Los </a:t>
            </a:r>
            <a:r>
              <a:rPr lang="es-ES" altLang="es-ES" sz="2000" b="1" dirty="0">
                <a:solidFill>
                  <a:srgbClr val="333399"/>
                </a:solidFill>
                <a:latin typeface="Verdana" pitchFamily="34" charset="0"/>
                <a:cs typeface="+mn-cs"/>
              </a:rPr>
              <a:t>alumnos </a:t>
            </a:r>
            <a:r>
              <a:rPr lang="es-ES" altLang="es-ES" sz="2000" b="1" dirty="0" smtClean="0">
                <a:solidFill>
                  <a:srgbClr val="333399"/>
                </a:solidFill>
                <a:latin typeface="Verdana" pitchFamily="34" charset="0"/>
                <a:cs typeface="+mn-cs"/>
              </a:rPr>
              <a:t>y  </a:t>
            </a:r>
            <a:r>
              <a:rPr lang="es-ES" altLang="es-ES" sz="2000" b="1" dirty="0">
                <a:solidFill>
                  <a:srgbClr val="333399"/>
                </a:solidFill>
                <a:latin typeface="Verdana" pitchFamily="34" charset="0"/>
                <a:cs typeface="+mn-cs"/>
              </a:rPr>
              <a:t>alumnas  </a:t>
            </a:r>
            <a:r>
              <a:rPr lang="es-ES" altLang="es-ES" sz="2000" b="1" dirty="0">
                <a:solidFill>
                  <a:srgbClr val="CC3300"/>
                </a:solidFill>
                <a:latin typeface="Verdana" pitchFamily="34" charset="0"/>
                <a:cs typeface="+mn-cs"/>
              </a:rPr>
              <a:t>promocionarán  de  primero  a  segundo  cuando  hayan  superado  las  materias  cursadas  o  tengan </a:t>
            </a:r>
            <a:r>
              <a:rPr lang="es-ES" altLang="es-ES" sz="2000" b="1" dirty="0" smtClean="0">
                <a:solidFill>
                  <a:srgbClr val="CC3300"/>
                </a:solidFill>
                <a:latin typeface="Verdana" pitchFamily="34" charset="0"/>
                <a:cs typeface="+mn-cs"/>
              </a:rPr>
              <a:t>evaluación </a:t>
            </a:r>
            <a:r>
              <a:rPr lang="es-ES" altLang="es-ES" sz="2000" b="1" dirty="0">
                <a:solidFill>
                  <a:srgbClr val="CC3300"/>
                </a:solidFill>
                <a:latin typeface="Verdana" pitchFamily="34" charset="0"/>
                <a:cs typeface="+mn-cs"/>
              </a:rPr>
              <a:t>negativa en dos materias, como máximo</a:t>
            </a:r>
            <a:r>
              <a:rPr lang="es-ES" altLang="es-ES" sz="2000" b="1" dirty="0">
                <a:solidFill>
                  <a:srgbClr val="333399"/>
                </a:solidFill>
                <a:latin typeface="Verdana" pitchFamily="34" charset="0"/>
                <a:cs typeface="+mn-cs"/>
              </a:rPr>
              <a:t>. A estos efectos, solo se computarán las materias que como </a:t>
            </a:r>
            <a:r>
              <a:rPr lang="es-ES" altLang="es-ES" sz="2000" b="1" dirty="0" smtClean="0">
                <a:solidFill>
                  <a:srgbClr val="333399"/>
                </a:solidFill>
                <a:latin typeface="Verdana" pitchFamily="34" charset="0"/>
                <a:cs typeface="+mn-cs"/>
              </a:rPr>
              <a:t>mínimo </a:t>
            </a:r>
            <a:r>
              <a:rPr lang="es-ES" altLang="es-ES" sz="2000" b="1" dirty="0">
                <a:solidFill>
                  <a:srgbClr val="333399"/>
                </a:solidFill>
                <a:latin typeface="Verdana" pitchFamily="34" charset="0"/>
                <a:cs typeface="+mn-cs"/>
              </a:rPr>
              <a:t>el alumno o alumna debe cursar en cada uno de los bloques de asignaturas troncales, específicas y de </a:t>
            </a:r>
            <a:r>
              <a:rPr lang="es-ES" altLang="es-ES" sz="2000" b="1" dirty="0" smtClean="0">
                <a:solidFill>
                  <a:srgbClr val="333399"/>
                </a:solidFill>
                <a:latin typeface="Verdana" pitchFamily="34" charset="0"/>
                <a:cs typeface="+mn-cs"/>
              </a:rPr>
              <a:t>libre </a:t>
            </a:r>
            <a:r>
              <a:rPr lang="es-ES" altLang="es-ES" sz="2000" b="1" dirty="0">
                <a:solidFill>
                  <a:srgbClr val="333399"/>
                </a:solidFill>
                <a:latin typeface="Verdana" pitchFamily="34" charset="0"/>
                <a:cs typeface="+mn-cs"/>
              </a:rPr>
              <a:t>configuración autonómica. </a:t>
            </a:r>
            <a:endParaRPr lang="es-ES" altLang="es-ES" sz="20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800" b="1" dirty="0" smtClean="0">
                <a:solidFill>
                  <a:srgbClr val="333399"/>
                </a:solidFill>
                <a:latin typeface="Verdana" pitchFamily="34" charset="0"/>
                <a:cs typeface="+mn-cs"/>
              </a:rPr>
              <a:t> </a:t>
            </a:r>
          </a:p>
          <a:p>
            <a:pPr marL="447675" indent="-361950">
              <a:spcBef>
                <a:spcPct val="20000"/>
              </a:spcBef>
              <a:buFontTx/>
              <a:buBlip>
                <a:blip r:embed="rId2"/>
              </a:buBlip>
              <a:tabLst>
                <a:tab pos="447675" algn="l"/>
              </a:tabLst>
              <a:defRPr/>
            </a:pPr>
            <a:endParaRPr lang="es-ES" altLang="es-ES" sz="8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800" i="1" dirty="0" smtClean="0">
                <a:solidFill>
                  <a:srgbClr val="333399"/>
                </a:solidFill>
                <a:latin typeface="Verdana" pitchFamily="34" charset="0"/>
                <a:cs typeface="+mn-cs"/>
              </a:rPr>
              <a:t>          </a:t>
            </a:r>
            <a:r>
              <a:rPr lang="es-ES" altLang="es-ES" sz="1200" i="1" dirty="0" smtClean="0">
                <a:solidFill>
                  <a:srgbClr val="333399"/>
                </a:solidFill>
                <a:latin typeface="Verdana" pitchFamily="34" charset="0"/>
                <a:cs typeface="+mn-cs"/>
              </a:rPr>
              <a:t>Art. 25 de la Orden de 14 de julio de 2016</a:t>
            </a:r>
          </a:p>
          <a:p>
            <a:pPr marL="85725" indent="0">
              <a:spcBef>
                <a:spcPct val="20000"/>
              </a:spcBef>
              <a:tabLst>
                <a:tab pos="447675" algn="l"/>
              </a:tabLst>
              <a:defRPr/>
            </a:pPr>
            <a:endParaRPr lang="es-ES" altLang="es-ES" sz="1200" b="1" i="1" dirty="0">
              <a:solidFill>
                <a:srgbClr val="333399"/>
              </a:solidFill>
              <a:latin typeface="Verdana" pitchFamily="34" charset="0"/>
              <a:cs typeface="+mn-cs"/>
            </a:endParaRPr>
          </a:p>
          <a:p>
            <a:pPr marL="85725" indent="0">
              <a:spcBef>
                <a:spcPct val="20000"/>
              </a:spcBef>
              <a:tabLst>
                <a:tab pos="447675" algn="l"/>
              </a:tabLst>
              <a:defRPr/>
            </a:pPr>
            <a:endParaRPr lang="es-ES" altLang="es-ES" sz="5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96502" y="1157110"/>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Promoción del alumnado</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86204"/>
      </p:ext>
    </p:extLst>
  </p:cSld>
  <p:clrMapOvr>
    <a:masterClrMapping/>
  </p:clrMapOvr>
  <p:transition spd="slow">
    <p:cover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promoción del alumnado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97520" y="1556792"/>
            <a:ext cx="8713788" cy="4536627"/>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b="1" dirty="0">
                <a:solidFill>
                  <a:srgbClr val="333399"/>
                </a:solidFill>
                <a:latin typeface="Verdana" pitchFamily="34" charset="0"/>
                <a:cs typeface="+mn-cs"/>
              </a:rPr>
              <a:t>Los  centros  docentes  desarrollarán  </a:t>
            </a:r>
            <a:r>
              <a:rPr lang="es-ES" altLang="es-ES" b="1" dirty="0">
                <a:solidFill>
                  <a:srgbClr val="CC3300"/>
                </a:solidFill>
                <a:latin typeface="Verdana" pitchFamily="34" charset="0"/>
                <a:cs typeface="+mn-cs"/>
              </a:rPr>
              <a:t>actividades  de  recuperación  y  evaluación</a:t>
            </a:r>
            <a:r>
              <a:rPr lang="es-ES" altLang="es-ES" b="1" dirty="0">
                <a:solidFill>
                  <a:srgbClr val="333399"/>
                </a:solidFill>
                <a:latin typeface="Verdana" pitchFamily="34" charset="0"/>
                <a:cs typeface="+mn-cs"/>
              </a:rPr>
              <a:t>  de  las  materias </a:t>
            </a:r>
            <a:r>
              <a:rPr lang="es-ES" altLang="es-ES" b="1" dirty="0" smtClean="0">
                <a:solidFill>
                  <a:srgbClr val="333399"/>
                </a:solidFill>
                <a:latin typeface="Verdana" pitchFamily="34" charset="0"/>
                <a:cs typeface="+mn-cs"/>
              </a:rPr>
              <a:t>pendientes  </a:t>
            </a:r>
            <a:r>
              <a:rPr lang="es-ES" altLang="es-ES" b="1" dirty="0">
                <a:solidFill>
                  <a:srgbClr val="333399"/>
                </a:solidFill>
                <a:latin typeface="Verdana" pitchFamily="34" charset="0"/>
                <a:cs typeface="+mn-cs"/>
              </a:rPr>
              <a:t>para  el  alumnado  que  promocione  a  segundo  curso  sin  haber  superado  todas  las  materias  de </a:t>
            </a:r>
            <a:r>
              <a:rPr lang="es-ES" altLang="es-ES" b="1" dirty="0" smtClean="0">
                <a:solidFill>
                  <a:srgbClr val="333399"/>
                </a:solidFill>
                <a:latin typeface="Verdana" pitchFamily="34" charset="0"/>
                <a:cs typeface="+mn-cs"/>
              </a:rPr>
              <a:t>primero.</a:t>
            </a:r>
            <a:endParaRPr lang="es-ES" altLang="es-ES" sz="14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400" b="1" dirty="0" smtClean="0">
                <a:solidFill>
                  <a:srgbClr val="333399"/>
                </a:solidFill>
                <a:latin typeface="Verdana" pitchFamily="34" charset="0"/>
                <a:cs typeface="+mn-cs"/>
              </a:rPr>
              <a:t> </a:t>
            </a:r>
          </a:p>
          <a:p>
            <a:pPr marL="447675" indent="-361950">
              <a:spcBef>
                <a:spcPct val="20000"/>
              </a:spcBef>
              <a:buFontTx/>
              <a:buBlip>
                <a:blip r:embed="rId2"/>
              </a:buBlip>
              <a:tabLst>
                <a:tab pos="447675" algn="l"/>
              </a:tabLst>
              <a:defRPr/>
            </a:pPr>
            <a:r>
              <a:rPr lang="es-ES" altLang="es-ES" b="1" dirty="0" smtClean="0">
                <a:solidFill>
                  <a:srgbClr val="333399"/>
                </a:solidFill>
                <a:latin typeface="Verdana" pitchFamily="34" charset="0"/>
                <a:cs typeface="+mn-cs"/>
              </a:rPr>
              <a:t>A </a:t>
            </a:r>
            <a:r>
              <a:rPr lang="es-ES" altLang="es-ES" b="1" dirty="0">
                <a:solidFill>
                  <a:srgbClr val="333399"/>
                </a:solidFill>
                <a:latin typeface="Verdana" pitchFamily="34" charset="0"/>
                <a:cs typeface="+mn-cs"/>
              </a:rPr>
              <a:t>tales efectos, los departamentos de coordinación didáctica programarán estas actividades para cada </a:t>
            </a:r>
            <a:r>
              <a:rPr lang="es-ES" altLang="es-ES" b="1" dirty="0" smtClean="0">
                <a:solidFill>
                  <a:srgbClr val="333399"/>
                </a:solidFill>
                <a:latin typeface="Verdana" pitchFamily="34" charset="0"/>
                <a:cs typeface="+mn-cs"/>
              </a:rPr>
              <a:t>alumno </a:t>
            </a:r>
            <a:r>
              <a:rPr lang="es-ES" altLang="es-ES" b="1" dirty="0">
                <a:solidFill>
                  <a:srgbClr val="333399"/>
                </a:solidFill>
                <a:latin typeface="Verdana" pitchFamily="34" charset="0"/>
                <a:cs typeface="+mn-cs"/>
              </a:rPr>
              <a:t>o alumna que lo requiera y realizarán el correspondiente seguimiento para verificar la recuperación de </a:t>
            </a:r>
            <a:r>
              <a:rPr lang="es-ES" altLang="es-ES" b="1" dirty="0" smtClean="0">
                <a:solidFill>
                  <a:srgbClr val="333399"/>
                </a:solidFill>
                <a:latin typeface="Verdana" pitchFamily="34" charset="0"/>
                <a:cs typeface="+mn-cs"/>
              </a:rPr>
              <a:t>las </a:t>
            </a:r>
            <a:r>
              <a:rPr lang="es-ES" altLang="es-ES" b="1" dirty="0">
                <a:solidFill>
                  <a:srgbClr val="333399"/>
                </a:solidFill>
                <a:latin typeface="Verdana" pitchFamily="34" charset="0"/>
                <a:cs typeface="+mn-cs"/>
              </a:rPr>
              <a:t>dificultades que motivaron en su día la calificación negativa. </a:t>
            </a:r>
            <a:endParaRPr lang="es-ES" altLang="es-ES" sz="14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endParaRPr lang="es-ES" altLang="es-ES" sz="14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b="1" dirty="0" smtClean="0">
                <a:solidFill>
                  <a:srgbClr val="333399"/>
                </a:solidFill>
                <a:latin typeface="Verdana" pitchFamily="34" charset="0"/>
                <a:cs typeface="+mn-cs"/>
              </a:rPr>
              <a:t>Estas </a:t>
            </a:r>
            <a:r>
              <a:rPr lang="es-ES" altLang="es-ES" b="1" dirty="0">
                <a:solidFill>
                  <a:srgbClr val="333399"/>
                </a:solidFill>
                <a:latin typeface="Verdana" pitchFamily="34" charset="0"/>
                <a:cs typeface="+mn-cs"/>
              </a:rPr>
              <a:t>actividades deberán ser </a:t>
            </a:r>
            <a:r>
              <a:rPr lang="es-ES" altLang="es-ES" b="1" dirty="0">
                <a:solidFill>
                  <a:srgbClr val="C00000"/>
                </a:solidFill>
                <a:latin typeface="Verdana" pitchFamily="34" charset="0"/>
                <a:cs typeface="+mn-cs"/>
              </a:rPr>
              <a:t>incluidas en el </a:t>
            </a:r>
            <a:r>
              <a:rPr lang="es-ES" altLang="es-ES" b="1" dirty="0" smtClean="0">
                <a:solidFill>
                  <a:srgbClr val="C00000"/>
                </a:solidFill>
                <a:latin typeface="Verdana" pitchFamily="34" charset="0"/>
                <a:cs typeface="+mn-cs"/>
              </a:rPr>
              <a:t>pr</a:t>
            </a:r>
            <a:r>
              <a:rPr lang="es-ES" altLang="es-ES" b="1" dirty="0" smtClean="0">
                <a:solidFill>
                  <a:srgbClr val="CC3300"/>
                </a:solidFill>
                <a:latin typeface="Verdana" pitchFamily="34" charset="0"/>
                <a:cs typeface="+mn-cs"/>
              </a:rPr>
              <a:t>oyecto </a:t>
            </a:r>
            <a:r>
              <a:rPr lang="es-ES" altLang="es-ES" b="1" dirty="0">
                <a:solidFill>
                  <a:srgbClr val="CC3300"/>
                </a:solidFill>
                <a:latin typeface="Verdana" pitchFamily="34" charset="0"/>
                <a:cs typeface="+mn-cs"/>
              </a:rPr>
              <a:t>educativo</a:t>
            </a:r>
            <a:r>
              <a:rPr lang="es-ES" altLang="es-ES" b="1" dirty="0">
                <a:solidFill>
                  <a:srgbClr val="333399"/>
                </a:solidFill>
                <a:latin typeface="Verdana" pitchFamily="34" charset="0"/>
                <a:cs typeface="+mn-cs"/>
              </a:rPr>
              <a:t> del centro docente</a:t>
            </a:r>
            <a:r>
              <a:rPr lang="es-ES" altLang="es-ES" b="1" dirty="0" smtClean="0">
                <a:solidFill>
                  <a:srgbClr val="333399"/>
                </a:solidFill>
                <a:latin typeface="Verdana" pitchFamily="34" charset="0"/>
                <a:cs typeface="+mn-cs"/>
              </a:rPr>
              <a:t>. </a:t>
            </a:r>
            <a:endParaRPr lang="es-ES" altLang="es-ES" sz="10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000" b="1" dirty="0" smtClean="0">
                <a:solidFill>
                  <a:srgbClr val="333399"/>
                </a:solidFill>
                <a:latin typeface="Verdana" pitchFamily="34" charset="0"/>
                <a:cs typeface="+mn-cs"/>
              </a:rPr>
              <a:t> </a:t>
            </a:r>
          </a:p>
          <a:p>
            <a:pPr marL="85725" indent="0">
              <a:spcBef>
                <a:spcPct val="20000"/>
              </a:spcBef>
              <a:tabLst>
                <a:tab pos="447675" algn="l"/>
              </a:tabLst>
              <a:defRPr/>
            </a:pPr>
            <a:r>
              <a:rPr lang="es-ES" altLang="es-ES" sz="1000" i="1" dirty="0" smtClean="0">
                <a:solidFill>
                  <a:srgbClr val="333399"/>
                </a:solidFill>
                <a:latin typeface="Verdana" pitchFamily="34" charset="0"/>
                <a:cs typeface="+mn-cs"/>
              </a:rPr>
              <a:t>         </a:t>
            </a:r>
            <a:r>
              <a:rPr lang="es-ES" altLang="es-ES" sz="1200" i="1" dirty="0" smtClean="0">
                <a:solidFill>
                  <a:srgbClr val="333399"/>
                </a:solidFill>
                <a:latin typeface="Verdana" pitchFamily="34" charset="0"/>
                <a:cs typeface="+mn-cs"/>
              </a:rPr>
              <a:t>Art. 25 de la Orden de 14 de julio de 2016</a:t>
            </a:r>
            <a:endParaRPr lang="es-ES" altLang="es-ES" sz="5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96502" y="1052736"/>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Promoción del alumnado</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85804063"/>
      </p:ext>
    </p:extLst>
  </p:cSld>
  <p:clrMapOvr>
    <a:masterClrMapping/>
  </p:clrMapOvr>
  <p:transition spd="slow">
    <p:cover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promoción del alumnado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97520" y="1556792"/>
            <a:ext cx="8713788" cy="4407360"/>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b="1" dirty="0" smtClean="0">
                <a:solidFill>
                  <a:srgbClr val="333399"/>
                </a:solidFill>
                <a:latin typeface="Verdana" pitchFamily="34" charset="0"/>
                <a:cs typeface="+mn-cs"/>
              </a:rPr>
              <a:t>El </a:t>
            </a:r>
            <a:r>
              <a:rPr lang="es-ES" altLang="es-ES" b="1" dirty="0">
                <a:solidFill>
                  <a:srgbClr val="333399"/>
                </a:solidFill>
                <a:latin typeface="Verdana" pitchFamily="34" charset="0"/>
                <a:cs typeface="+mn-cs"/>
              </a:rPr>
              <a:t>alumnado con materias pendientes de primer curso deberá matricularse de dichas materias, </a:t>
            </a:r>
            <a:r>
              <a:rPr lang="es-ES" altLang="es-ES" b="1" dirty="0" smtClean="0">
                <a:solidFill>
                  <a:srgbClr val="333399"/>
                </a:solidFill>
                <a:latin typeface="Verdana" pitchFamily="34" charset="0"/>
                <a:cs typeface="+mn-cs"/>
              </a:rPr>
              <a:t>realizar las </a:t>
            </a:r>
            <a:r>
              <a:rPr lang="es-ES" altLang="es-ES" b="1" dirty="0">
                <a:solidFill>
                  <a:srgbClr val="333399"/>
                </a:solidFill>
                <a:latin typeface="Verdana" pitchFamily="34" charset="0"/>
                <a:cs typeface="+mn-cs"/>
              </a:rPr>
              <a:t>actividades de recuperación a las que se refiere el apartado anterior y superar la evaluación correspondiente. </a:t>
            </a:r>
            <a:endParaRPr lang="es-ES" altLang="es-ES"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endParaRPr lang="es-ES" altLang="es-ES" b="1" dirty="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b="1" dirty="0">
                <a:solidFill>
                  <a:srgbClr val="333399"/>
                </a:solidFill>
                <a:latin typeface="Verdana" pitchFamily="34" charset="0"/>
                <a:cs typeface="+mn-cs"/>
              </a:rPr>
              <a:t>Una  vez  superada  dicha  evaluación,  los  resultados </a:t>
            </a:r>
            <a:r>
              <a:rPr lang="es-ES" altLang="es-ES" b="1" dirty="0" smtClean="0">
                <a:solidFill>
                  <a:srgbClr val="333399"/>
                </a:solidFill>
                <a:latin typeface="Verdana" pitchFamily="34" charset="0"/>
                <a:cs typeface="+mn-cs"/>
              </a:rPr>
              <a:t>obtenidos  </a:t>
            </a:r>
            <a:r>
              <a:rPr lang="es-ES" altLang="es-ES" b="1" dirty="0">
                <a:solidFill>
                  <a:srgbClr val="333399"/>
                </a:solidFill>
                <a:latin typeface="Verdana" pitchFamily="34" charset="0"/>
                <a:cs typeface="+mn-cs"/>
              </a:rPr>
              <a:t>se  extenderán  en  la  correspondiente  acta  </a:t>
            </a:r>
            <a:r>
              <a:rPr lang="es-ES" altLang="es-ES" b="1" dirty="0" smtClean="0">
                <a:solidFill>
                  <a:srgbClr val="333399"/>
                </a:solidFill>
                <a:latin typeface="Verdana" pitchFamily="34" charset="0"/>
                <a:cs typeface="+mn-cs"/>
              </a:rPr>
              <a:t>de evaluación</a:t>
            </a:r>
            <a:r>
              <a:rPr lang="es-ES" altLang="es-ES" b="1" dirty="0">
                <a:solidFill>
                  <a:srgbClr val="333399"/>
                </a:solidFill>
                <a:latin typeface="Verdana" pitchFamily="34" charset="0"/>
                <a:cs typeface="+mn-cs"/>
              </a:rPr>
              <a:t>, en el expediente académico del alumno o de la alumna y en el historial académico. </a:t>
            </a:r>
            <a:endParaRPr lang="es-ES" altLang="es-ES"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endParaRPr lang="es-ES" altLang="es-ES" b="1" dirty="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b="1" dirty="0" smtClean="0">
                <a:solidFill>
                  <a:srgbClr val="333399"/>
                </a:solidFill>
                <a:latin typeface="Verdana" pitchFamily="34" charset="0"/>
                <a:cs typeface="+mn-cs"/>
              </a:rPr>
              <a:t>El </a:t>
            </a:r>
            <a:r>
              <a:rPr lang="es-ES" altLang="es-ES" b="1" dirty="0">
                <a:solidFill>
                  <a:srgbClr val="333399"/>
                </a:solidFill>
                <a:latin typeface="Verdana" pitchFamily="34" charset="0"/>
                <a:cs typeface="+mn-cs"/>
              </a:rPr>
              <a:t>alumnado que </a:t>
            </a:r>
            <a:r>
              <a:rPr lang="es-ES" altLang="es-ES" b="1" dirty="0" smtClean="0">
                <a:solidFill>
                  <a:srgbClr val="333399"/>
                </a:solidFill>
                <a:latin typeface="Verdana" pitchFamily="34" charset="0"/>
                <a:cs typeface="+mn-cs"/>
              </a:rPr>
              <a:t>no  </a:t>
            </a:r>
            <a:r>
              <a:rPr lang="es-ES" altLang="es-ES" b="1" dirty="0">
                <a:solidFill>
                  <a:srgbClr val="333399"/>
                </a:solidFill>
                <a:latin typeface="Verdana" pitchFamily="34" charset="0"/>
                <a:cs typeface="+mn-cs"/>
              </a:rPr>
              <a:t>supere  la  evaluación  de  las  materias  pendientes  podrá  presentarse  a  la  prueba  </a:t>
            </a:r>
            <a:r>
              <a:rPr lang="es-ES" altLang="es-ES" b="1" dirty="0" smtClean="0">
                <a:solidFill>
                  <a:srgbClr val="333399"/>
                </a:solidFill>
                <a:latin typeface="Verdana" pitchFamily="34" charset="0"/>
                <a:cs typeface="+mn-cs"/>
              </a:rPr>
              <a:t>extraordinaria.</a:t>
            </a:r>
          </a:p>
          <a:p>
            <a:pPr marL="447675" indent="-361950">
              <a:spcBef>
                <a:spcPct val="20000"/>
              </a:spcBef>
              <a:buFontTx/>
              <a:buBlip>
                <a:blip r:embed="rId2"/>
              </a:buBlip>
              <a:tabLst>
                <a:tab pos="447675" algn="l"/>
              </a:tabLst>
              <a:defRPr/>
            </a:pPr>
            <a:endParaRPr lang="es-ES" altLang="es-ES" sz="10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000" i="1" dirty="0" smtClean="0">
                <a:solidFill>
                  <a:srgbClr val="333399"/>
                </a:solidFill>
                <a:latin typeface="Verdana" pitchFamily="34" charset="0"/>
                <a:cs typeface="+mn-cs"/>
              </a:rPr>
              <a:t>         </a:t>
            </a:r>
            <a:r>
              <a:rPr lang="es-ES" altLang="es-ES" sz="1200" i="1" dirty="0" smtClean="0">
                <a:solidFill>
                  <a:srgbClr val="333399"/>
                </a:solidFill>
                <a:latin typeface="Verdana" pitchFamily="34" charset="0"/>
                <a:cs typeface="+mn-cs"/>
              </a:rPr>
              <a:t>Art. 25 de la Orden de 14 de julio de 2016</a:t>
            </a:r>
          </a:p>
          <a:p>
            <a:pPr marL="85725" indent="0">
              <a:spcBef>
                <a:spcPct val="20000"/>
              </a:spcBef>
              <a:tabLst>
                <a:tab pos="447675" algn="l"/>
              </a:tabLst>
              <a:defRPr/>
            </a:pPr>
            <a:endParaRPr lang="es-ES" altLang="es-ES" sz="5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96502" y="1052736"/>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Promoción del alumnado</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19348871"/>
      </p:ext>
    </p:extLst>
  </p:cSld>
  <p:clrMapOvr>
    <a:masterClrMapping/>
  </p:clrMapOvr>
  <p:transition spd="slow">
    <p:cover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promoción del alumnado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215105" y="1772816"/>
            <a:ext cx="8713788" cy="2523768"/>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b="1" dirty="0" smtClean="0">
                <a:solidFill>
                  <a:srgbClr val="333399"/>
                </a:solidFill>
                <a:latin typeface="Verdana" pitchFamily="34" charset="0"/>
                <a:cs typeface="+mn-cs"/>
              </a:rPr>
              <a:t>Sin  </a:t>
            </a:r>
            <a:r>
              <a:rPr lang="es-ES" altLang="es-ES" b="1" dirty="0">
                <a:solidFill>
                  <a:srgbClr val="333399"/>
                </a:solidFill>
                <a:latin typeface="Verdana" pitchFamily="34" charset="0"/>
                <a:cs typeface="+mn-cs"/>
              </a:rPr>
              <a:t>superar  el  periodo  máximo  de  permanencia  para  cursar  el  Bachillerato  en  régimen  </a:t>
            </a:r>
            <a:r>
              <a:rPr lang="es-ES" altLang="es-ES" b="1" dirty="0" smtClean="0">
                <a:solidFill>
                  <a:srgbClr val="333399"/>
                </a:solidFill>
                <a:latin typeface="Verdana" pitchFamily="34" charset="0"/>
                <a:cs typeface="+mn-cs"/>
              </a:rPr>
              <a:t>ordinario (cuatro años), </a:t>
            </a:r>
            <a:r>
              <a:rPr lang="es-ES" altLang="es-ES" b="1" dirty="0">
                <a:solidFill>
                  <a:srgbClr val="333399"/>
                </a:solidFill>
                <a:latin typeface="Verdana" pitchFamily="34" charset="0"/>
                <a:cs typeface="+mn-cs"/>
              </a:rPr>
              <a:t>los alumnos y alumnas </a:t>
            </a:r>
            <a:r>
              <a:rPr lang="es-ES" altLang="es-ES" b="1" dirty="0">
                <a:solidFill>
                  <a:srgbClr val="CC3300"/>
                </a:solidFill>
                <a:latin typeface="Verdana" pitchFamily="34" charset="0"/>
                <a:cs typeface="+mn-cs"/>
              </a:rPr>
              <a:t>podrán repetir cada </a:t>
            </a:r>
            <a:r>
              <a:rPr lang="es-ES" altLang="es-ES" b="1" dirty="0" smtClean="0">
                <a:solidFill>
                  <a:srgbClr val="CC3300"/>
                </a:solidFill>
                <a:latin typeface="Verdana" pitchFamily="34" charset="0"/>
                <a:cs typeface="+mn-cs"/>
              </a:rPr>
              <a:t>uno </a:t>
            </a:r>
            <a:r>
              <a:rPr lang="es-ES" altLang="es-ES" b="1" dirty="0">
                <a:solidFill>
                  <a:srgbClr val="CC3300"/>
                </a:solidFill>
                <a:latin typeface="Verdana" pitchFamily="34" charset="0"/>
                <a:cs typeface="+mn-cs"/>
              </a:rPr>
              <a:t>de los cursos una sola vez como máximo, si bien excepcionalmente podrán repetir uno de los cursos una </a:t>
            </a:r>
            <a:r>
              <a:rPr lang="es-ES" altLang="es-ES" b="1" dirty="0" smtClean="0">
                <a:solidFill>
                  <a:srgbClr val="CC3300"/>
                </a:solidFill>
                <a:latin typeface="Verdana" pitchFamily="34" charset="0"/>
                <a:cs typeface="+mn-cs"/>
              </a:rPr>
              <a:t>segunda </a:t>
            </a:r>
            <a:r>
              <a:rPr lang="es-ES" altLang="es-ES" b="1" dirty="0">
                <a:solidFill>
                  <a:srgbClr val="CC3300"/>
                </a:solidFill>
                <a:latin typeface="Verdana" pitchFamily="34" charset="0"/>
                <a:cs typeface="+mn-cs"/>
              </a:rPr>
              <a:t>vez, previo informe favorable del equipo docente</a:t>
            </a:r>
            <a:r>
              <a:rPr lang="es-ES" altLang="es-ES" b="1" dirty="0">
                <a:solidFill>
                  <a:srgbClr val="333399"/>
                </a:solidFill>
                <a:latin typeface="Verdana" pitchFamily="34" charset="0"/>
                <a:cs typeface="+mn-cs"/>
              </a:rPr>
              <a:t>. </a:t>
            </a:r>
            <a:endParaRPr lang="es-ES" altLang="es-ES"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endParaRPr lang="es-ES" altLang="es-ES" sz="10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000" i="1" dirty="0" smtClean="0">
                <a:solidFill>
                  <a:srgbClr val="333399"/>
                </a:solidFill>
                <a:latin typeface="Verdana" pitchFamily="34" charset="0"/>
                <a:cs typeface="+mn-cs"/>
              </a:rPr>
              <a:t>         </a:t>
            </a:r>
            <a:r>
              <a:rPr lang="es-ES" altLang="es-ES" sz="1200" i="1" dirty="0" smtClean="0">
                <a:solidFill>
                  <a:srgbClr val="333399"/>
                </a:solidFill>
                <a:latin typeface="Verdana" pitchFamily="34" charset="0"/>
                <a:cs typeface="+mn-cs"/>
              </a:rPr>
              <a:t>Art. 26.1 de la Orden de 14 de julio de 2016</a:t>
            </a:r>
          </a:p>
          <a:p>
            <a:pPr marL="85725" indent="0">
              <a:spcBef>
                <a:spcPct val="20000"/>
              </a:spcBef>
              <a:tabLst>
                <a:tab pos="447675" algn="l"/>
              </a:tabLst>
              <a:defRPr/>
            </a:pPr>
            <a:endParaRPr lang="es-ES" altLang="es-ES" sz="5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215105" y="1237402"/>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Permanencia en el mismo curso</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86364284"/>
      </p:ext>
    </p:extLst>
  </p:cSld>
  <p:clrMapOvr>
    <a:masterClrMapping/>
  </p:clrMapOvr>
  <p:transition spd="slow">
    <p:cover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promoción del alumnado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208756" y="1916832"/>
            <a:ext cx="8713788" cy="2246769"/>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b="1" dirty="0">
                <a:solidFill>
                  <a:srgbClr val="333399"/>
                </a:solidFill>
                <a:latin typeface="Verdana" pitchFamily="34" charset="0"/>
                <a:cs typeface="+mn-cs"/>
              </a:rPr>
              <a:t>Los alumnos y las alumnas que al término del segundo curso tuvieran evaluación negativa en algunas </a:t>
            </a:r>
            <a:r>
              <a:rPr lang="es-ES" altLang="es-ES" b="1" dirty="0" smtClean="0">
                <a:solidFill>
                  <a:srgbClr val="333399"/>
                </a:solidFill>
                <a:latin typeface="Verdana" pitchFamily="34" charset="0"/>
                <a:cs typeface="+mn-cs"/>
              </a:rPr>
              <a:t>materias</a:t>
            </a:r>
            <a:r>
              <a:rPr lang="es-ES" altLang="es-ES" b="1" dirty="0">
                <a:solidFill>
                  <a:srgbClr val="333399"/>
                </a:solidFill>
                <a:latin typeface="Verdana" pitchFamily="34" charset="0"/>
                <a:cs typeface="+mn-cs"/>
              </a:rPr>
              <a:t>,  podrán  matricularse  de  ellas  sin  necesidad  de  cursar  de  nuevo  las  materias  superadas  u  optar  por </a:t>
            </a:r>
            <a:r>
              <a:rPr lang="es-ES" altLang="es-ES" b="1" dirty="0" smtClean="0">
                <a:solidFill>
                  <a:srgbClr val="333399"/>
                </a:solidFill>
                <a:latin typeface="Verdana" pitchFamily="34" charset="0"/>
                <a:cs typeface="+mn-cs"/>
              </a:rPr>
              <a:t>repetir </a:t>
            </a:r>
            <a:r>
              <a:rPr lang="es-ES" altLang="es-ES" b="1" dirty="0">
                <a:solidFill>
                  <a:srgbClr val="333399"/>
                </a:solidFill>
                <a:latin typeface="Verdana" pitchFamily="34" charset="0"/>
                <a:cs typeface="+mn-cs"/>
              </a:rPr>
              <a:t>el curso completo</a:t>
            </a:r>
            <a:r>
              <a:rPr lang="es-ES" altLang="es-ES" b="1" dirty="0" smtClean="0">
                <a:solidFill>
                  <a:srgbClr val="333399"/>
                </a:solidFill>
                <a:latin typeface="Verdana" pitchFamily="34" charset="0"/>
                <a:cs typeface="+mn-cs"/>
              </a:rPr>
              <a:t>. </a:t>
            </a:r>
          </a:p>
          <a:p>
            <a:pPr marL="447675" indent="-361950">
              <a:spcBef>
                <a:spcPct val="20000"/>
              </a:spcBef>
              <a:buFontTx/>
              <a:buBlip>
                <a:blip r:embed="rId2"/>
              </a:buBlip>
              <a:tabLst>
                <a:tab pos="447675" algn="l"/>
              </a:tabLst>
              <a:defRPr/>
            </a:pPr>
            <a:endParaRPr lang="es-ES" altLang="es-ES" sz="10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000" i="1" dirty="0" smtClean="0">
                <a:solidFill>
                  <a:srgbClr val="333399"/>
                </a:solidFill>
                <a:latin typeface="Verdana" pitchFamily="34" charset="0"/>
                <a:cs typeface="+mn-cs"/>
              </a:rPr>
              <a:t>         </a:t>
            </a:r>
            <a:r>
              <a:rPr lang="es-ES" altLang="es-ES" sz="1200" i="1" dirty="0" smtClean="0">
                <a:solidFill>
                  <a:srgbClr val="333399"/>
                </a:solidFill>
                <a:latin typeface="Verdana" pitchFamily="34" charset="0"/>
                <a:cs typeface="+mn-cs"/>
              </a:rPr>
              <a:t>Art. 26.2 de la Orden de 14 de julio de 2016</a:t>
            </a:r>
          </a:p>
          <a:p>
            <a:pPr marL="85725" indent="0">
              <a:spcBef>
                <a:spcPct val="20000"/>
              </a:spcBef>
              <a:tabLst>
                <a:tab pos="447675" algn="l"/>
              </a:tabLst>
              <a:defRPr/>
            </a:pPr>
            <a:endParaRPr lang="es-ES" altLang="es-ES" sz="5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90152" y="1360379"/>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Permanencia en el mismo curso</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6634547"/>
      </p:ext>
    </p:extLst>
  </p:cSld>
  <p:clrMapOvr>
    <a:masterClrMapping/>
  </p:clrMapOvr>
  <p:transition spd="slow">
    <p:cover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titulación del alumnado en las enseñanzas                                                           del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96502" y="1772816"/>
            <a:ext cx="8713788" cy="3699474"/>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000" b="1" dirty="0">
                <a:solidFill>
                  <a:srgbClr val="333399"/>
                </a:solidFill>
                <a:latin typeface="Verdana" pitchFamily="34" charset="0"/>
                <a:cs typeface="+mn-cs"/>
              </a:rPr>
              <a:t>Las  </a:t>
            </a:r>
            <a:r>
              <a:rPr lang="es-ES" altLang="es-ES" sz="2000" b="1" dirty="0">
                <a:solidFill>
                  <a:srgbClr val="CC3300"/>
                </a:solidFill>
                <a:latin typeface="Verdana" pitchFamily="34" charset="0"/>
                <a:cs typeface="+mn-cs"/>
              </a:rPr>
              <a:t>modificaciones  introducidas  en  los  requisitos  para  la  obtención  de  </a:t>
            </a:r>
            <a:r>
              <a:rPr lang="es-ES" altLang="es-ES" sz="2000" b="1" dirty="0" smtClean="0">
                <a:solidFill>
                  <a:srgbClr val="CC3300"/>
                </a:solidFill>
                <a:latin typeface="Verdana" pitchFamily="34" charset="0"/>
                <a:cs typeface="+mn-cs"/>
              </a:rPr>
              <a:t>certificados </a:t>
            </a:r>
            <a:r>
              <a:rPr lang="es-ES" altLang="es-ES" sz="2000" b="1" dirty="0">
                <a:solidFill>
                  <a:srgbClr val="CC3300"/>
                </a:solidFill>
                <a:latin typeface="Verdana" pitchFamily="34" charset="0"/>
                <a:cs typeface="+mn-cs"/>
              </a:rPr>
              <a:t>y títulos</a:t>
            </a:r>
            <a:r>
              <a:rPr lang="es-ES" altLang="es-ES" sz="2000" b="1" dirty="0">
                <a:solidFill>
                  <a:srgbClr val="333399"/>
                </a:solidFill>
                <a:latin typeface="Verdana" pitchFamily="34" charset="0"/>
                <a:cs typeface="+mn-cs"/>
              </a:rPr>
              <a:t>, en el artículo 37 de la Ley Orgánica 2/2006, de 3 de mayo</a:t>
            </a:r>
            <a:r>
              <a:rPr lang="es-ES" altLang="es-ES" sz="2000" b="1" dirty="0" smtClean="0">
                <a:solidFill>
                  <a:srgbClr val="333399"/>
                </a:solidFill>
                <a:latin typeface="Verdana" pitchFamily="34" charset="0"/>
                <a:cs typeface="+mn-cs"/>
              </a:rPr>
              <a:t>, </a:t>
            </a:r>
            <a:r>
              <a:rPr lang="es-ES" altLang="es-ES" sz="2000" b="1" dirty="0">
                <a:solidFill>
                  <a:srgbClr val="333399"/>
                </a:solidFill>
                <a:latin typeface="Verdana" pitchFamily="34" charset="0"/>
                <a:cs typeface="+mn-cs"/>
              </a:rPr>
              <a:t>así como para la </a:t>
            </a:r>
            <a:r>
              <a:rPr lang="es-ES" altLang="es-ES" sz="2000" b="1" dirty="0" smtClean="0">
                <a:solidFill>
                  <a:srgbClr val="333399"/>
                </a:solidFill>
                <a:latin typeface="Verdana" pitchFamily="34" charset="0"/>
                <a:cs typeface="+mn-cs"/>
              </a:rPr>
              <a:t>evaluación </a:t>
            </a:r>
            <a:r>
              <a:rPr lang="es-ES" altLang="es-ES" sz="2000" b="1" dirty="0">
                <a:solidFill>
                  <a:srgbClr val="333399"/>
                </a:solidFill>
                <a:latin typeface="Verdana" pitchFamily="34" charset="0"/>
                <a:cs typeface="+mn-cs"/>
              </a:rPr>
              <a:t>final de Bachillerato en el artículo 36 bis de la Ley Orgánica 2/2006, de 3 </a:t>
            </a:r>
            <a:r>
              <a:rPr lang="es-ES" altLang="es-ES" sz="2000" b="1" dirty="0" smtClean="0">
                <a:solidFill>
                  <a:srgbClr val="333399"/>
                </a:solidFill>
                <a:latin typeface="Verdana" pitchFamily="34" charset="0"/>
                <a:cs typeface="+mn-cs"/>
              </a:rPr>
              <a:t>de </a:t>
            </a:r>
            <a:r>
              <a:rPr lang="es-ES" altLang="es-ES" sz="2000" b="1" dirty="0">
                <a:solidFill>
                  <a:srgbClr val="333399"/>
                </a:solidFill>
                <a:latin typeface="Verdana" pitchFamily="34" charset="0"/>
                <a:cs typeface="+mn-cs"/>
              </a:rPr>
              <a:t>mayo </a:t>
            </a:r>
            <a:r>
              <a:rPr lang="es-ES" altLang="es-ES" sz="2000" b="1" dirty="0">
                <a:solidFill>
                  <a:srgbClr val="CC3300"/>
                </a:solidFill>
                <a:latin typeface="Verdana" pitchFamily="34" charset="0"/>
                <a:cs typeface="+mn-cs"/>
              </a:rPr>
              <a:t>quedan suspendidas </a:t>
            </a:r>
            <a:r>
              <a:rPr lang="es-ES" altLang="es-ES" sz="2000" b="1" dirty="0">
                <a:solidFill>
                  <a:srgbClr val="333399"/>
                </a:solidFill>
                <a:latin typeface="Verdana" pitchFamily="34" charset="0"/>
                <a:cs typeface="+mn-cs"/>
              </a:rPr>
              <a:t>hasta la entrada en vigor de la normativa resultante </a:t>
            </a:r>
            <a:r>
              <a:rPr lang="es-ES" altLang="es-ES" sz="2000" b="1" dirty="0" smtClean="0">
                <a:solidFill>
                  <a:srgbClr val="333399"/>
                </a:solidFill>
                <a:latin typeface="Verdana" pitchFamily="34" charset="0"/>
                <a:cs typeface="+mn-cs"/>
              </a:rPr>
              <a:t>del </a:t>
            </a:r>
            <a:r>
              <a:rPr lang="es-ES" altLang="es-ES" sz="2000" b="1" dirty="0">
                <a:solidFill>
                  <a:srgbClr val="333399"/>
                </a:solidFill>
                <a:latin typeface="Verdana" pitchFamily="34" charset="0"/>
                <a:cs typeface="+mn-cs"/>
              </a:rPr>
              <a:t>Pacto de Estado social y político por la educación</a:t>
            </a:r>
            <a:r>
              <a:rPr lang="es-ES" altLang="es-ES" sz="2000" b="1" dirty="0" smtClean="0">
                <a:solidFill>
                  <a:srgbClr val="333399"/>
                </a:solidFill>
                <a:latin typeface="Verdana" pitchFamily="34" charset="0"/>
                <a:cs typeface="+mn-cs"/>
              </a:rPr>
              <a:t>. </a:t>
            </a:r>
          </a:p>
          <a:p>
            <a:pPr marL="447675" indent="-361950">
              <a:spcBef>
                <a:spcPct val="20000"/>
              </a:spcBef>
              <a:buFontTx/>
              <a:buBlip>
                <a:blip r:embed="rId2"/>
              </a:buBlip>
              <a:tabLst>
                <a:tab pos="447675" algn="l"/>
              </a:tabLst>
              <a:defRPr/>
            </a:pPr>
            <a:endParaRPr lang="es-ES" altLang="es-ES" sz="20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endParaRPr lang="es-ES" altLang="es-ES" sz="10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000" i="1" dirty="0" smtClean="0">
                <a:solidFill>
                  <a:srgbClr val="333399"/>
                </a:solidFill>
                <a:latin typeface="Verdana" pitchFamily="34" charset="0"/>
                <a:cs typeface="+mn-cs"/>
              </a:rPr>
              <a:t>         </a:t>
            </a:r>
            <a:r>
              <a:rPr lang="es-ES" altLang="es-ES" sz="1200" i="1" dirty="0" smtClean="0">
                <a:solidFill>
                  <a:srgbClr val="333399"/>
                </a:solidFill>
                <a:latin typeface="Verdana" pitchFamily="34" charset="0"/>
                <a:cs typeface="+mn-cs"/>
              </a:rPr>
              <a:t>Art. </a:t>
            </a:r>
            <a:r>
              <a:rPr lang="es-ES" altLang="es-ES" sz="1200" i="1" dirty="0">
                <a:solidFill>
                  <a:srgbClr val="333399"/>
                </a:solidFill>
                <a:latin typeface="Verdana" pitchFamily="34" charset="0"/>
                <a:cs typeface="+mn-cs"/>
              </a:rPr>
              <a:t>1 </a:t>
            </a:r>
            <a:r>
              <a:rPr lang="es-ES" altLang="es-ES" sz="1200" i="1" dirty="0" smtClean="0">
                <a:solidFill>
                  <a:srgbClr val="333399"/>
                </a:solidFill>
                <a:latin typeface="Verdana" pitchFamily="34" charset="0"/>
                <a:cs typeface="+mn-cs"/>
              </a:rPr>
              <a:t>del Real </a:t>
            </a:r>
            <a:r>
              <a:rPr lang="es-ES" altLang="es-ES" sz="1200" i="1" dirty="0">
                <a:solidFill>
                  <a:srgbClr val="333399"/>
                </a:solidFill>
                <a:latin typeface="Verdana" pitchFamily="34" charset="0"/>
                <a:cs typeface="+mn-cs"/>
              </a:rPr>
              <a:t>Decreto-ley 5/2016, de 9 de </a:t>
            </a:r>
            <a:r>
              <a:rPr lang="es-ES" altLang="es-ES" sz="1200" i="1" dirty="0" smtClean="0">
                <a:solidFill>
                  <a:srgbClr val="333399"/>
                </a:solidFill>
                <a:latin typeface="Verdana" pitchFamily="34" charset="0"/>
                <a:cs typeface="+mn-cs"/>
              </a:rPr>
              <a:t>diciembre</a:t>
            </a:r>
          </a:p>
          <a:p>
            <a:pPr marL="85725" indent="0">
              <a:spcBef>
                <a:spcPct val="20000"/>
              </a:spcBef>
              <a:tabLst>
                <a:tab pos="447675" algn="l"/>
              </a:tabLst>
              <a:defRPr/>
            </a:pPr>
            <a:endParaRPr lang="es-ES" altLang="es-ES" sz="5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81272" y="1213813"/>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Certificación de estudios cursados y título de Bachiller</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9495823"/>
      </p:ext>
    </p:extLst>
  </p:cSld>
  <p:clrMapOvr>
    <a:masterClrMapping/>
  </p:clrMapOvr>
  <p:transition spd="slow">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Line 15"/>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68611" name="Line 8"/>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68612"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68613"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68614"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68615" name="Line 10"/>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68616" name="Text Box 5"/>
          <p:cNvSpPr txBox="1">
            <a:spLocks noChangeArrowheads="1"/>
          </p:cNvSpPr>
          <p:nvPr/>
        </p:nvSpPr>
        <p:spPr bwMode="auto">
          <a:xfrm>
            <a:off x="0" y="0"/>
            <a:ext cx="9144000" cy="1038225"/>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algn="l" defTabSz="2489200" eaLnBrk="0" hangingPunct="0">
              <a:buChar char="•"/>
              <a:defRPr sz="1400">
                <a:solidFill>
                  <a:schemeClr val="tx1"/>
                </a:solidFill>
                <a:latin typeface="Arial" charset="0"/>
              </a:defRPr>
            </a:lvl1pPr>
            <a:lvl2pPr marL="742950" indent="-285750" algn="l" defTabSz="2489200" eaLnBrk="0" hangingPunct="0">
              <a:buChar char="–"/>
              <a:defRPr sz="1400">
                <a:solidFill>
                  <a:schemeClr val="tx1"/>
                </a:solidFill>
                <a:latin typeface="Arial" charset="0"/>
              </a:defRPr>
            </a:lvl2pPr>
            <a:lvl3pPr marL="1143000" indent="-228600" algn="l" defTabSz="2489200" eaLnBrk="0" hangingPunct="0">
              <a:buChar char="•"/>
              <a:defRPr sz="1400">
                <a:solidFill>
                  <a:schemeClr val="tx1"/>
                </a:solidFill>
                <a:latin typeface="Arial" charset="0"/>
              </a:defRPr>
            </a:lvl3pPr>
            <a:lvl4pPr marL="1600200" indent="-228600" algn="l" defTabSz="2489200" eaLnBrk="0" hangingPunct="0">
              <a:buChar char="–"/>
              <a:defRPr sz="1400">
                <a:solidFill>
                  <a:schemeClr val="tx1"/>
                </a:solidFill>
                <a:latin typeface="Arial" charset="0"/>
              </a:defRPr>
            </a:lvl4pPr>
            <a:lvl5pPr marL="2057400" indent="-228600" algn="l" defTabSz="2489200" eaLnBrk="0" hangingPunct="0">
              <a:buChar char="»"/>
              <a:defRPr sz="1400">
                <a:solidFill>
                  <a:schemeClr val="tx1"/>
                </a:solidFill>
                <a:latin typeface="Arial" charset="0"/>
              </a:defRPr>
            </a:lvl5pPr>
            <a:lvl6pPr marL="2514600" indent="-228600" defTabSz="2489200" eaLnBrk="0" fontAlgn="base" hangingPunct="0">
              <a:spcBef>
                <a:spcPct val="20000"/>
              </a:spcBef>
              <a:spcAft>
                <a:spcPct val="0"/>
              </a:spcAft>
              <a:buChar char="»"/>
              <a:defRPr sz="1400">
                <a:solidFill>
                  <a:schemeClr val="tx1"/>
                </a:solidFill>
                <a:latin typeface="Arial" charset="0"/>
              </a:defRPr>
            </a:lvl6pPr>
            <a:lvl7pPr marL="2971800" indent="-228600" defTabSz="2489200" eaLnBrk="0" fontAlgn="base" hangingPunct="0">
              <a:spcBef>
                <a:spcPct val="20000"/>
              </a:spcBef>
              <a:spcAft>
                <a:spcPct val="0"/>
              </a:spcAft>
              <a:buChar char="»"/>
              <a:defRPr sz="1400">
                <a:solidFill>
                  <a:schemeClr val="tx1"/>
                </a:solidFill>
                <a:latin typeface="Arial" charset="0"/>
              </a:defRPr>
            </a:lvl7pPr>
            <a:lvl8pPr marL="3429000" indent="-228600" defTabSz="2489200" eaLnBrk="0" fontAlgn="base" hangingPunct="0">
              <a:spcBef>
                <a:spcPct val="20000"/>
              </a:spcBef>
              <a:spcAft>
                <a:spcPct val="0"/>
              </a:spcAft>
              <a:buChar char="»"/>
              <a:defRPr sz="1400">
                <a:solidFill>
                  <a:schemeClr val="tx1"/>
                </a:solidFill>
                <a:latin typeface="Arial" charset="0"/>
              </a:defRPr>
            </a:lvl8pPr>
            <a:lvl9pPr marL="3886200" indent="-228600" defTabSz="2489200" eaLnBrk="0" fontAlgn="base" hangingPunct="0">
              <a:spcBef>
                <a:spcPct val="20000"/>
              </a:spcBef>
              <a:spcAft>
                <a:spcPct val="0"/>
              </a:spcAft>
              <a:buChar char="»"/>
              <a:defRPr sz="1400">
                <a:solidFill>
                  <a:schemeClr val="tx1"/>
                </a:solidFill>
                <a:latin typeface="Arial" charset="0"/>
              </a:defRPr>
            </a:lvl9pPr>
          </a:lstStyle>
          <a:p>
            <a:pPr algn="just" eaLnBrk="1" hangingPunct="1">
              <a:spcBef>
                <a:spcPct val="50000"/>
              </a:spcBef>
              <a:buFontTx/>
              <a:buNone/>
            </a:pPr>
            <a:endParaRPr lang="es-ES" altLang="es-ES" sz="800" b="1" smtClean="0">
              <a:solidFill>
                <a:srgbClr val="333399"/>
              </a:solidFill>
              <a:latin typeface="Verdana" pitchFamily="34" charset="0"/>
              <a:cs typeface="+mn-cs"/>
            </a:endParaRPr>
          </a:p>
          <a:p>
            <a:pPr algn="just" eaLnBrk="1" hangingPunct="1">
              <a:spcBef>
                <a:spcPct val="50000"/>
              </a:spcBef>
              <a:buFontTx/>
              <a:buNone/>
            </a:pPr>
            <a:r>
              <a:rPr lang="es-ES" altLang="es-ES" sz="2000" b="1" smtClean="0">
                <a:solidFill>
                  <a:srgbClr val="333399"/>
                </a:solidFill>
                <a:latin typeface="Verdana" pitchFamily="34" charset="0"/>
                <a:cs typeface="+mn-cs"/>
              </a:rPr>
              <a:t>   Los bloques de asignaturas</a:t>
            </a:r>
          </a:p>
          <a:p>
            <a:pPr algn="just" eaLnBrk="1" hangingPunct="1">
              <a:spcBef>
                <a:spcPct val="50000"/>
              </a:spcBef>
              <a:buFontTx/>
              <a:buNone/>
            </a:pPr>
            <a:endParaRPr lang="es-ES" altLang="es-ES" sz="1600" b="1" smtClean="0">
              <a:solidFill>
                <a:srgbClr val="333399"/>
              </a:solidFill>
              <a:latin typeface="Verdana" pitchFamily="34" charset="0"/>
              <a:cs typeface="+mn-cs"/>
            </a:endParaRPr>
          </a:p>
        </p:txBody>
      </p:sp>
      <p:sp>
        <p:nvSpPr>
          <p:cNvPr id="68617"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68618"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1400">
                <a:solidFill>
                  <a:schemeClr val="tx1"/>
                </a:solidFill>
                <a:latin typeface="Arial" charset="0"/>
              </a:defRPr>
            </a:lvl1pPr>
            <a:lvl2pPr marL="742950" indent="-285750" algn="l" eaLnBrk="0" hangingPunct="0">
              <a:buChar char="–"/>
              <a:defRPr sz="1400">
                <a:solidFill>
                  <a:schemeClr val="tx1"/>
                </a:solidFill>
                <a:latin typeface="Arial" charset="0"/>
              </a:defRPr>
            </a:lvl2pPr>
            <a:lvl3pPr marL="1143000" indent="-228600" algn="l" eaLnBrk="0" hangingPunct="0">
              <a:buChar char="•"/>
              <a:defRPr sz="1400">
                <a:solidFill>
                  <a:schemeClr val="tx1"/>
                </a:solidFill>
                <a:latin typeface="Arial" charset="0"/>
              </a:defRPr>
            </a:lvl3pPr>
            <a:lvl4pPr marL="1600200" indent="-228600" algn="l" eaLnBrk="0" hangingPunct="0">
              <a:buChar char="–"/>
              <a:defRPr sz="1400">
                <a:solidFill>
                  <a:schemeClr val="tx1"/>
                </a:solidFill>
                <a:latin typeface="Arial" charset="0"/>
              </a:defRPr>
            </a:lvl4pPr>
            <a:lvl5pPr marL="2057400" indent="-228600" algn="l" eaLnBrk="0" hangingPunct="0">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r" eaLnBrk="1" hangingPunct="1">
              <a:buFontTx/>
              <a:buNone/>
            </a:pPr>
            <a:endParaRPr lang="es-ES" altLang="es-ES" sz="1300" b="1" smtClean="0">
              <a:solidFill>
                <a:srgbClr val="FFFFFF"/>
              </a:solidFill>
              <a:latin typeface="Verdana" pitchFamily="34" charset="0"/>
              <a:cs typeface="+mn-cs"/>
            </a:endParaRPr>
          </a:p>
          <a:p>
            <a:pPr algn="r" eaLnBrk="1" hangingPunct="1">
              <a:buFontTx/>
              <a:buNone/>
            </a:pPr>
            <a:endParaRPr lang="es-ES" altLang="es-ES" sz="1300" b="1" smtClean="0">
              <a:solidFill>
                <a:srgbClr val="000066"/>
              </a:solidFill>
              <a:latin typeface="Verdana" pitchFamily="34" charset="0"/>
              <a:cs typeface="+mn-cs"/>
            </a:endParaRPr>
          </a:p>
          <a:p>
            <a:pPr algn="r" eaLnBrk="1" hangingPunct="1">
              <a:buFontTx/>
              <a:buNone/>
            </a:pPr>
            <a:endParaRPr lang="es-ES" altLang="es-ES" sz="1300" b="1" smtClean="0">
              <a:solidFill>
                <a:srgbClr val="000066"/>
              </a:solidFill>
              <a:latin typeface="Verdana" pitchFamily="34" charset="0"/>
              <a:cs typeface="+mn-cs"/>
            </a:endParaRPr>
          </a:p>
        </p:txBody>
      </p:sp>
      <p:sp>
        <p:nvSpPr>
          <p:cNvPr id="68619"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68620" name="Text Box 6"/>
          <p:cNvSpPr txBox="1">
            <a:spLocks noChangeArrowheads="1"/>
          </p:cNvSpPr>
          <p:nvPr/>
        </p:nvSpPr>
        <p:spPr bwMode="auto">
          <a:xfrm>
            <a:off x="785813" y="1725613"/>
            <a:ext cx="7531100" cy="396875"/>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2489200" eaLnBrk="0" hangingPunct="0">
              <a:buChar char="•"/>
              <a:defRPr sz="1400">
                <a:solidFill>
                  <a:schemeClr val="tx1"/>
                </a:solidFill>
                <a:latin typeface="Arial" charset="0"/>
              </a:defRPr>
            </a:lvl1pPr>
            <a:lvl2pPr marL="623888" indent="-285750" algn="l" defTabSz="2489200" eaLnBrk="0" hangingPunct="0">
              <a:buChar char="–"/>
              <a:defRPr sz="1400">
                <a:solidFill>
                  <a:schemeClr val="tx1"/>
                </a:solidFill>
                <a:latin typeface="Arial" charset="0"/>
              </a:defRPr>
            </a:lvl2pPr>
            <a:lvl3pPr marL="1143000" indent="-228600" algn="l" defTabSz="2489200" eaLnBrk="0" hangingPunct="0">
              <a:buChar char="•"/>
              <a:defRPr sz="1400">
                <a:solidFill>
                  <a:schemeClr val="tx1"/>
                </a:solidFill>
                <a:latin typeface="Arial" charset="0"/>
              </a:defRPr>
            </a:lvl3pPr>
            <a:lvl4pPr marL="1600200" indent="-228600" algn="l" defTabSz="2489200" eaLnBrk="0" hangingPunct="0">
              <a:buChar char="–"/>
              <a:defRPr sz="1400">
                <a:solidFill>
                  <a:schemeClr val="tx1"/>
                </a:solidFill>
                <a:latin typeface="Arial" charset="0"/>
              </a:defRPr>
            </a:lvl4pPr>
            <a:lvl5pPr marL="2057400" indent="-228600" algn="l" defTabSz="2489200" eaLnBrk="0" hangingPunct="0">
              <a:buChar char="»"/>
              <a:defRPr sz="1400">
                <a:solidFill>
                  <a:schemeClr val="tx1"/>
                </a:solidFill>
                <a:latin typeface="Arial" charset="0"/>
              </a:defRPr>
            </a:lvl5pPr>
            <a:lvl6pPr marL="2514600" indent="-228600" defTabSz="2489200" eaLnBrk="0" fontAlgn="base" hangingPunct="0">
              <a:spcBef>
                <a:spcPct val="20000"/>
              </a:spcBef>
              <a:spcAft>
                <a:spcPct val="0"/>
              </a:spcAft>
              <a:buChar char="»"/>
              <a:defRPr sz="1400">
                <a:solidFill>
                  <a:schemeClr val="tx1"/>
                </a:solidFill>
                <a:latin typeface="Arial" charset="0"/>
              </a:defRPr>
            </a:lvl6pPr>
            <a:lvl7pPr marL="2971800" indent="-228600" defTabSz="2489200" eaLnBrk="0" fontAlgn="base" hangingPunct="0">
              <a:spcBef>
                <a:spcPct val="20000"/>
              </a:spcBef>
              <a:spcAft>
                <a:spcPct val="0"/>
              </a:spcAft>
              <a:buChar char="»"/>
              <a:defRPr sz="1400">
                <a:solidFill>
                  <a:schemeClr val="tx1"/>
                </a:solidFill>
                <a:latin typeface="Arial" charset="0"/>
              </a:defRPr>
            </a:lvl7pPr>
            <a:lvl8pPr marL="3429000" indent="-228600" defTabSz="2489200" eaLnBrk="0" fontAlgn="base" hangingPunct="0">
              <a:spcBef>
                <a:spcPct val="20000"/>
              </a:spcBef>
              <a:spcAft>
                <a:spcPct val="0"/>
              </a:spcAft>
              <a:buChar char="»"/>
              <a:defRPr sz="1400">
                <a:solidFill>
                  <a:schemeClr val="tx1"/>
                </a:solidFill>
                <a:latin typeface="Arial" charset="0"/>
              </a:defRPr>
            </a:lvl8pPr>
            <a:lvl9pPr marL="3886200" indent="-228600" defTabSz="24892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50000"/>
              </a:spcBef>
              <a:buFontTx/>
              <a:buNone/>
            </a:pPr>
            <a:r>
              <a:rPr lang="es-ES_tradnl" altLang="es-ES" sz="2000" b="1" smtClean="0">
                <a:solidFill>
                  <a:srgbClr val="000099"/>
                </a:solidFill>
                <a:latin typeface="Verdana" pitchFamily="34" charset="0"/>
                <a:cs typeface="+mn-cs"/>
              </a:rPr>
              <a:t>ASIGNATURAS ESPECÍFICAS</a:t>
            </a:r>
          </a:p>
        </p:txBody>
      </p:sp>
      <p:sp>
        <p:nvSpPr>
          <p:cNvPr id="68621"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68622" name="Text Box 7"/>
          <p:cNvSpPr txBox="1">
            <a:spLocks noChangeArrowheads="1"/>
          </p:cNvSpPr>
          <p:nvPr/>
        </p:nvSpPr>
        <p:spPr bwMode="auto">
          <a:xfrm>
            <a:off x="812800" y="2355850"/>
            <a:ext cx="7569200" cy="1644650"/>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algn="l" defTabSz="2489200" eaLnBrk="0" hangingPunct="0">
              <a:buChar char="•"/>
              <a:defRPr sz="1400">
                <a:solidFill>
                  <a:schemeClr val="tx1"/>
                </a:solidFill>
                <a:latin typeface="Arial" charset="0"/>
              </a:defRPr>
            </a:lvl1pPr>
            <a:lvl2pPr marL="636588" indent="-285750" algn="l" defTabSz="2489200" eaLnBrk="0" hangingPunct="0">
              <a:buChar char="–"/>
              <a:defRPr sz="1400">
                <a:solidFill>
                  <a:schemeClr val="tx1"/>
                </a:solidFill>
                <a:latin typeface="Arial" charset="0"/>
              </a:defRPr>
            </a:lvl2pPr>
            <a:lvl3pPr marL="1143000" indent="-228600" algn="l" defTabSz="2489200" eaLnBrk="0" hangingPunct="0">
              <a:buChar char="•"/>
              <a:defRPr sz="1400">
                <a:solidFill>
                  <a:schemeClr val="tx1"/>
                </a:solidFill>
                <a:latin typeface="Arial" charset="0"/>
              </a:defRPr>
            </a:lvl3pPr>
            <a:lvl4pPr marL="1600200" indent="-228600" algn="l" defTabSz="2489200" eaLnBrk="0" hangingPunct="0">
              <a:buChar char="–"/>
              <a:defRPr sz="1400">
                <a:solidFill>
                  <a:schemeClr val="tx1"/>
                </a:solidFill>
                <a:latin typeface="Arial" charset="0"/>
              </a:defRPr>
            </a:lvl4pPr>
            <a:lvl5pPr marL="2057400" indent="-228600" algn="l" defTabSz="2489200" eaLnBrk="0" hangingPunct="0">
              <a:buChar char="»"/>
              <a:defRPr sz="1400">
                <a:solidFill>
                  <a:schemeClr val="tx1"/>
                </a:solidFill>
                <a:latin typeface="Arial" charset="0"/>
              </a:defRPr>
            </a:lvl5pPr>
            <a:lvl6pPr marL="2514600" indent="-228600" defTabSz="2489200" eaLnBrk="0" fontAlgn="base" hangingPunct="0">
              <a:spcBef>
                <a:spcPct val="20000"/>
              </a:spcBef>
              <a:spcAft>
                <a:spcPct val="0"/>
              </a:spcAft>
              <a:buChar char="»"/>
              <a:defRPr sz="1400">
                <a:solidFill>
                  <a:schemeClr val="tx1"/>
                </a:solidFill>
                <a:latin typeface="Arial" charset="0"/>
              </a:defRPr>
            </a:lvl6pPr>
            <a:lvl7pPr marL="2971800" indent="-228600" defTabSz="2489200" eaLnBrk="0" fontAlgn="base" hangingPunct="0">
              <a:spcBef>
                <a:spcPct val="20000"/>
              </a:spcBef>
              <a:spcAft>
                <a:spcPct val="0"/>
              </a:spcAft>
              <a:buChar char="»"/>
              <a:defRPr sz="1400">
                <a:solidFill>
                  <a:schemeClr val="tx1"/>
                </a:solidFill>
                <a:latin typeface="Arial" charset="0"/>
              </a:defRPr>
            </a:lvl7pPr>
            <a:lvl8pPr marL="3429000" indent="-228600" defTabSz="2489200" eaLnBrk="0" fontAlgn="base" hangingPunct="0">
              <a:spcBef>
                <a:spcPct val="20000"/>
              </a:spcBef>
              <a:spcAft>
                <a:spcPct val="0"/>
              </a:spcAft>
              <a:buChar char="»"/>
              <a:defRPr sz="1400">
                <a:solidFill>
                  <a:schemeClr val="tx1"/>
                </a:solidFill>
                <a:latin typeface="Arial" charset="0"/>
              </a:defRPr>
            </a:lvl8pPr>
            <a:lvl9pPr marL="3886200" indent="-228600" defTabSz="2489200" eaLnBrk="0" fontAlgn="base" hangingPunct="0">
              <a:spcBef>
                <a:spcPct val="20000"/>
              </a:spcBef>
              <a:spcAft>
                <a:spcPct val="0"/>
              </a:spcAft>
              <a:buChar char="»"/>
              <a:defRPr sz="1400">
                <a:solidFill>
                  <a:schemeClr val="tx1"/>
                </a:solidFill>
                <a:latin typeface="Arial" charset="0"/>
              </a:defRPr>
            </a:lvl9pPr>
          </a:lstStyle>
          <a:p>
            <a:pPr algn="just" eaLnBrk="1" hangingPunct="1">
              <a:spcBef>
                <a:spcPct val="20000"/>
              </a:spcBef>
              <a:buFontTx/>
              <a:buNone/>
            </a:pPr>
            <a:endParaRPr lang="es-ES_tradnl" altLang="es-ES" smtClean="0">
              <a:solidFill>
                <a:srgbClr val="000000"/>
              </a:solidFill>
              <a:latin typeface="Verdana" pitchFamily="34" charset="0"/>
              <a:cs typeface="+mn-cs"/>
            </a:endParaRPr>
          </a:p>
          <a:p>
            <a:pPr eaLnBrk="1" hangingPunct="1">
              <a:spcBef>
                <a:spcPct val="20000"/>
              </a:spcBef>
              <a:buFontTx/>
              <a:buNone/>
            </a:pPr>
            <a:r>
              <a:rPr lang="es-ES_tradnl" altLang="es-ES" sz="2000" b="1" smtClean="0">
                <a:solidFill>
                  <a:srgbClr val="FF0000"/>
                </a:solidFill>
                <a:latin typeface="Verdana" pitchFamily="34" charset="0"/>
                <a:cs typeface="+mn-cs"/>
              </a:rPr>
              <a:t>Permiten una mayor autonomía a la hora de fijar horarios y contenidos de las asignaturas, así como para conformar su oferta.</a:t>
            </a:r>
          </a:p>
          <a:p>
            <a:pPr eaLnBrk="1" hangingPunct="1">
              <a:spcBef>
                <a:spcPct val="20000"/>
              </a:spcBef>
              <a:buFontTx/>
              <a:buNone/>
            </a:pPr>
            <a:endParaRPr lang="es-ES_tradnl" altLang="es-ES" sz="2000" b="1" smtClean="0">
              <a:solidFill>
                <a:srgbClr val="FF0000"/>
              </a:solidFill>
              <a:latin typeface="Verdana" pitchFamily="34" charset="0"/>
              <a:cs typeface="+mn-cs"/>
            </a:endParaRPr>
          </a:p>
        </p:txBody>
      </p:sp>
      <p:sp>
        <p:nvSpPr>
          <p:cNvPr id="68623" name="Line 14"/>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Tree>
    <p:extLst>
      <p:ext uri="{BB962C8B-B14F-4D97-AF65-F5344CB8AC3E}">
        <p14:creationId xmlns:p14="http://schemas.microsoft.com/office/powerpoint/2010/main" val="2250776963"/>
      </p:ext>
    </p:extLst>
  </p:cSld>
  <p:clrMapOvr>
    <a:masterClrMapping/>
  </p:clrMapOvr>
  <p:transition spd="slow">
    <p:cover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47"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48"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dirty="0" smtClean="0"/>
              <a:t/>
            </a:r>
            <a:br>
              <a:rPr lang="es-ES" altLang="es-ES" sz="1600" dirty="0" smtClean="0"/>
            </a:br>
            <a:endParaRPr lang="es-ES" altLang="es-ES" sz="1600" dirty="0" smtClean="0">
              <a:latin typeface="Verdana" pitchFamily="34" charset="0"/>
            </a:endParaRPr>
          </a:p>
        </p:txBody>
      </p:sp>
      <p:sp>
        <p:nvSpPr>
          <p:cNvPr id="108549"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0"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08551"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40968" name="Text Box 5"/>
          <p:cNvSpPr txBox="1">
            <a:spLocks noChangeArrowheads="1"/>
          </p:cNvSpPr>
          <p:nvPr/>
        </p:nvSpPr>
        <p:spPr bwMode="auto">
          <a:xfrm>
            <a:off x="0" y="0"/>
            <a:ext cx="9144000" cy="861774"/>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defTabSz="2489200" eaLnBrk="0" hangingPunct="0">
              <a:spcBef>
                <a:spcPct val="20000"/>
              </a:spcBef>
              <a:buChar char="•"/>
              <a:defRPr sz="1400">
                <a:solidFill>
                  <a:schemeClr val="tx1"/>
                </a:solidFill>
                <a:latin typeface="Arial" pitchFamily="34" charset="0"/>
              </a:defRPr>
            </a:lvl1pPr>
            <a:lvl2pPr marL="914400" indent="-285750" defTabSz="2489200" eaLnBrk="0" hangingPunct="0">
              <a:spcBef>
                <a:spcPct val="20000"/>
              </a:spcBef>
              <a:buChar char="–"/>
              <a:defRPr sz="1400">
                <a:solidFill>
                  <a:schemeClr val="tx1"/>
                </a:solidFill>
                <a:latin typeface="Arial" pitchFamily="34" charset="0"/>
              </a:defRPr>
            </a:lvl2pPr>
            <a:lvl3pPr marL="1322388" indent="-228600" defTabSz="2489200" eaLnBrk="0" hangingPunct="0">
              <a:spcBef>
                <a:spcPct val="20000"/>
              </a:spcBef>
              <a:buChar char="•"/>
              <a:defRPr sz="1400">
                <a:solidFill>
                  <a:schemeClr val="tx1"/>
                </a:solidFill>
                <a:latin typeface="Arial" pitchFamily="34" charset="0"/>
              </a:defRPr>
            </a:lvl3pPr>
            <a:lvl4pPr marL="1730375" indent="-228600" defTabSz="2489200" eaLnBrk="0" hangingPunct="0">
              <a:spcBef>
                <a:spcPct val="20000"/>
              </a:spcBef>
              <a:buChar char="–"/>
              <a:defRPr sz="1400">
                <a:solidFill>
                  <a:schemeClr val="tx1"/>
                </a:solidFill>
                <a:latin typeface="Arial" pitchFamily="34" charset="0"/>
              </a:defRPr>
            </a:lvl4pPr>
            <a:lvl5pPr marL="2138363" indent="-228600" defTabSz="2489200" eaLnBrk="0" hangingPunct="0">
              <a:spcBef>
                <a:spcPct val="20000"/>
              </a:spcBef>
              <a:buChar char="»"/>
              <a:defRPr sz="1400">
                <a:solidFill>
                  <a:schemeClr val="tx1"/>
                </a:solidFill>
                <a:latin typeface="Arial" pitchFamily="34" charset="0"/>
              </a:defRPr>
            </a:lvl5pPr>
            <a:lvl6pPr marL="2595563" indent="-228600" defTabSz="2489200" eaLnBrk="0" fontAlgn="base" hangingPunct="0">
              <a:spcBef>
                <a:spcPct val="20000"/>
              </a:spcBef>
              <a:spcAft>
                <a:spcPct val="0"/>
              </a:spcAft>
              <a:buChar char="»"/>
              <a:defRPr sz="1400">
                <a:solidFill>
                  <a:schemeClr val="tx1"/>
                </a:solidFill>
                <a:latin typeface="Arial" pitchFamily="34" charset="0"/>
              </a:defRPr>
            </a:lvl6pPr>
            <a:lvl7pPr marL="3052763" indent="-228600" defTabSz="2489200" eaLnBrk="0" fontAlgn="base" hangingPunct="0">
              <a:spcBef>
                <a:spcPct val="20000"/>
              </a:spcBef>
              <a:spcAft>
                <a:spcPct val="0"/>
              </a:spcAft>
              <a:buChar char="»"/>
              <a:defRPr sz="1400">
                <a:solidFill>
                  <a:schemeClr val="tx1"/>
                </a:solidFill>
                <a:latin typeface="Arial" pitchFamily="34" charset="0"/>
              </a:defRPr>
            </a:lvl7pPr>
            <a:lvl8pPr marL="3509963" indent="-228600" defTabSz="2489200" eaLnBrk="0" fontAlgn="base" hangingPunct="0">
              <a:spcBef>
                <a:spcPct val="20000"/>
              </a:spcBef>
              <a:spcAft>
                <a:spcPct val="0"/>
              </a:spcAft>
              <a:buChar char="»"/>
              <a:defRPr sz="1400">
                <a:solidFill>
                  <a:schemeClr val="tx1"/>
                </a:solidFill>
                <a:latin typeface="Arial" pitchFamily="34" charset="0"/>
              </a:defRPr>
            </a:lvl8pPr>
            <a:lvl9pPr marL="3967163"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eaLnBrk="1" hangingPunct="1">
              <a:spcBef>
                <a:spcPct val="50000"/>
              </a:spcBef>
              <a:buFontTx/>
              <a:buNone/>
              <a:defRPr/>
            </a:pPr>
            <a:r>
              <a:rPr lang="es-ES" altLang="es-ES" sz="1800" b="1" dirty="0" smtClean="0">
                <a:solidFill>
                  <a:srgbClr val="333399"/>
                </a:solidFill>
                <a:latin typeface="Verdana" pitchFamily="34" charset="0"/>
              </a:rPr>
              <a:t>Título de Bachiller</a:t>
            </a:r>
          </a:p>
          <a:p>
            <a:pPr marL="0" algn="ctr" eaLnBrk="1" hangingPunct="1">
              <a:spcBef>
                <a:spcPct val="50000"/>
              </a:spcBef>
              <a:buFontTx/>
              <a:buNone/>
              <a:defRPr/>
            </a:pPr>
            <a:endParaRPr lang="es-ES" altLang="es-ES" sz="1000" b="1" dirty="0" smtClean="0">
              <a:solidFill>
                <a:srgbClr val="333399"/>
              </a:solidFill>
              <a:latin typeface="Verdana" pitchFamily="34" charset="0"/>
            </a:endParaRPr>
          </a:p>
        </p:txBody>
      </p:sp>
      <p:sp>
        <p:nvSpPr>
          <p:cNvPr id="108553"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4"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08555"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6"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8" name="Line 14"/>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9" name="Line 15"/>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 name="1 CuadroTexto"/>
          <p:cNvSpPr txBox="1"/>
          <p:nvPr/>
        </p:nvSpPr>
        <p:spPr>
          <a:xfrm>
            <a:off x="473224" y="1772816"/>
            <a:ext cx="8280400" cy="2462213"/>
          </a:xfrm>
          <a:prstGeom prst="rect">
            <a:avLst/>
          </a:prstGeom>
          <a:solidFill>
            <a:srgbClr val="9999FF"/>
          </a:solidFill>
        </p:spPr>
        <p:txBody>
          <a:bodyPr wrap="square" rtlCol="0">
            <a:spAutoFit/>
          </a:bodyPr>
          <a:lstStyle/>
          <a:p>
            <a:endParaRPr lang="es-ES" sz="1400" dirty="0" smtClean="0">
              <a:solidFill>
                <a:srgbClr val="FFFFFF"/>
              </a:solidFill>
              <a:latin typeface="Verdana" panose="020B0604030504040204" pitchFamily="34" charset="0"/>
              <a:ea typeface="Verdana" panose="020B0604030504040204" pitchFamily="34" charset="0"/>
              <a:cs typeface="Verdana" panose="020B0604030504040204" pitchFamily="34" charset="0"/>
            </a:endParaRPr>
          </a:p>
          <a:p>
            <a:pPr marL="85725"/>
            <a:r>
              <a:rPr lang="es-ES" dirty="0" smtClean="0">
                <a:solidFill>
                  <a:srgbClr val="FFFFFF"/>
                </a:solidFill>
                <a:latin typeface="Verdana" panose="020B0604030504040204" pitchFamily="34" charset="0"/>
                <a:ea typeface="Verdana" panose="020B0604030504040204" pitchFamily="34" charset="0"/>
                <a:cs typeface="Verdana" panose="020B0604030504040204" pitchFamily="34" charset="0"/>
              </a:rPr>
              <a:t>Real </a:t>
            </a:r>
            <a:r>
              <a:rPr lang="es-ES" dirty="0">
                <a:solidFill>
                  <a:srgbClr val="FFFFFF"/>
                </a:solidFill>
                <a:latin typeface="Verdana" panose="020B0604030504040204" pitchFamily="34" charset="0"/>
                <a:ea typeface="Verdana" panose="020B0604030504040204" pitchFamily="34" charset="0"/>
                <a:cs typeface="Verdana" panose="020B0604030504040204" pitchFamily="34" charset="0"/>
              </a:rPr>
              <a:t>Decreto 562/2017, de 2 de junio (BOE de 3 de junio, núm. 132), por el que se regulan las condiciones para la obtención de los títulos de Graduado en Educación Secundaria Obligatoria y de Bachiller, de acuerdo con lo dispuesto en el Real Decreto-ley 5/2016, de 9 de diciembre, de medidas urgentes para la ampliación del calendario de implantación de la Ley Orgánica 8/2013, de 9 de diciembre, para la Mejora de la Calidad Educativa</a:t>
            </a:r>
            <a:r>
              <a:rPr lang="es-ES" dirty="0" smtClean="0">
                <a:solidFill>
                  <a:srgbClr val="FFFFFF"/>
                </a:solidFill>
                <a:latin typeface="Verdana" panose="020B0604030504040204" pitchFamily="34" charset="0"/>
                <a:ea typeface="Verdana" panose="020B0604030504040204" pitchFamily="34" charset="0"/>
                <a:cs typeface="Verdana" panose="020B0604030504040204" pitchFamily="34" charset="0"/>
              </a:rPr>
              <a:t>.</a:t>
            </a:r>
          </a:p>
          <a:p>
            <a:endParaRPr lang="es-ES" sz="14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62158633"/>
      </p:ext>
    </p:extLst>
  </p:cSld>
  <p:clrMapOvr>
    <a:masterClrMapping/>
  </p:clrMapOvr>
  <p:transition spd="slow">
    <p:cover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47"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48"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08549"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0"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08551"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3"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4"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08555"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6"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7" name="Text Box 13"/>
          <p:cNvSpPr txBox="1">
            <a:spLocks noChangeArrowheads="1"/>
          </p:cNvSpPr>
          <p:nvPr/>
        </p:nvSpPr>
        <p:spPr bwMode="auto">
          <a:xfrm>
            <a:off x="453182" y="2132856"/>
            <a:ext cx="8280400" cy="3822585"/>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4375" indent="-536575" defTabSz="2489200" eaLnBrk="0" hangingPunct="0">
              <a:spcBef>
                <a:spcPct val="20000"/>
              </a:spcBef>
              <a:buChar char="•"/>
              <a:defRPr sz="1400">
                <a:solidFill>
                  <a:schemeClr val="tx1"/>
                </a:solidFill>
                <a:latin typeface="Arial" pitchFamily="34" charset="0"/>
              </a:defRPr>
            </a:lvl1pPr>
            <a:lvl2pPr marL="1236663" indent="-342900" defTabSz="2489200" eaLnBrk="0" hangingPunct="0">
              <a:spcBef>
                <a:spcPct val="20000"/>
              </a:spcBef>
              <a:buChar char="–"/>
              <a:defRPr sz="1400">
                <a:solidFill>
                  <a:schemeClr val="tx1"/>
                </a:solidFill>
                <a:latin typeface="Arial" pitchFamily="34" charset="0"/>
              </a:defRPr>
            </a:lvl2pPr>
            <a:lvl3pPr marL="1758950" indent="-342900" defTabSz="2489200" eaLnBrk="0" hangingPunct="0">
              <a:spcBef>
                <a:spcPct val="20000"/>
              </a:spcBef>
              <a:buChar char="•"/>
              <a:defRPr sz="1400">
                <a:solidFill>
                  <a:schemeClr val="tx1"/>
                </a:solidFill>
                <a:latin typeface="Arial" pitchFamily="34" charset="0"/>
              </a:defRPr>
            </a:lvl3pPr>
            <a:lvl4pPr marL="2281238" indent="-342900" defTabSz="2489200" eaLnBrk="0" hangingPunct="0">
              <a:spcBef>
                <a:spcPct val="20000"/>
              </a:spcBef>
              <a:buChar char="–"/>
              <a:defRPr sz="1400">
                <a:solidFill>
                  <a:schemeClr val="tx1"/>
                </a:solidFill>
                <a:latin typeface="Arial" pitchFamily="34" charset="0"/>
              </a:defRPr>
            </a:lvl4pPr>
            <a:lvl5pPr marL="2803525" indent="-342900" defTabSz="2489200" eaLnBrk="0" hangingPunct="0">
              <a:spcBef>
                <a:spcPct val="20000"/>
              </a:spcBef>
              <a:buChar char="»"/>
              <a:defRPr sz="1400">
                <a:solidFill>
                  <a:schemeClr val="tx1"/>
                </a:solidFill>
                <a:latin typeface="Arial" pitchFamily="34" charset="0"/>
              </a:defRPr>
            </a:lvl5pPr>
            <a:lvl6pPr marL="3260725" indent="-342900" defTabSz="2489200" eaLnBrk="0" fontAlgn="base" hangingPunct="0">
              <a:spcBef>
                <a:spcPct val="20000"/>
              </a:spcBef>
              <a:spcAft>
                <a:spcPct val="0"/>
              </a:spcAft>
              <a:buChar char="»"/>
              <a:defRPr sz="1400">
                <a:solidFill>
                  <a:schemeClr val="tx1"/>
                </a:solidFill>
                <a:latin typeface="Arial" pitchFamily="34" charset="0"/>
              </a:defRPr>
            </a:lvl6pPr>
            <a:lvl7pPr marL="3717925" indent="-342900" defTabSz="2489200" eaLnBrk="0" fontAlgn="base" hangingPunct="0">
              <a:spcBef>
                <a:spcPct val="20000"/>
              </a:spcBef>
              <a:spcAft>
                <a:spcPct val="0"/>
              </a:spcAft>
              <a:buChar char="»"/>
              <a:defRPr sz="1400">
                <a:solidFill>
                  <a:schemeClr val="tx1"/>
                </a:solidFill>
                <a:latin typeface="Arial" pitchFamily="34" charset="0"/>
              </a:defRPr>
            </a:lvl7pPr>
            <a:lvl8pPr marL="4175125" indent="-342900" defTabSz="2489200" eaLnBrk="0" fontAlgn="base" hangingPunct="0">
              <a:spcBef>
                <a:spcPct val="20000"/>
              </a:spcBef>
              <a:spcAft>
                <a:spcPct val="0"/>
              </a:spcAft>
              <a:buChar char="»"/>
              <a:defRPr sz="1400">
                <a:solidFill>
                  <a:schemeClr val="tx1"/>
                </a:solidFill>
                <a:latin typeface="Arial" pitchFamily="34" charset="0"/>
              </a:defRPr>
            </a:lvl8pPr>
            <a:lvl9pPr marL="4632325" indent="-342900" defTabSz="2489200" eaLnBrk="0" fontAlgn="base" hangingPunct="0">
              <a:spcBef>
                <a:spcPct val="20000"/>
              </a:spcBef>
              <a:spcAft>
                <a:spcPct val="0"/>
              </a:spcAft>
              <a:buChar char="»"/>
              <a:defRPr sz="1400">
                <a:solidFill>
                  <a:schemeClr val="tx1"/>
                </a:solidFill>
                <a:latin typeface="Arial" pitchFamily="34" charset="0"/>
              </a:defRPr>
            </a:lvl9pPr>
          </a:lstStyle>
          <a:p>
            <a:pPr marL="177800" indent="0">
              <a:buFontTx/>
              <a:buNone/>
            </a:pPr>
            <a:endParaRPr lang="es-E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542925" indent="-361950">
              <a:buFontTx/>
              <a:buBlip>
                <a:blip r:embed="rId2"/>
              </a:buBlip>
            </a:pPr>
            <a:r>
              <a:rPr lang="es-ES" sz="1800" b="1" dirty="0">
                <a:solidFill>
                  <a:srgbClr val="002060"/>
                </a:solidFill>
                <a:latin typeface="Verdana" panose="020B0604030504040204" pitchFamily="34" charset="0"/>
                <a:ea typeface="Verdana" panose="020B0604030504040204" pitchFamily="34" charset="0"/>
                <a:cs typeface="Verdana" panose="020B0604030504040204" pitchFamily="34" charset="0"/>
              </a:rPr>
              <a:t>Para obtener el título de Bachiller será necesaria la evaluación positiva en todas las materias de los dos cursos de Bachillerato</a:t>
            </a:r>
            <a:r>
              <a:rPr lang="es-ES" sz="1800" dirty="0">
                <a:solidFill>
                  <a:srgbClr val="002060"/>
                </a:solidFill>
                <a:latin typeface="Verdana" panose="020B0604030504040204" pitchFamily="34" charset="0"/>
                <a:ea typeface="Verdana" panose="020B0604030504040204" pitchFamily="34" charset="0"/>
                <a:cs typeface="Verdana" panose="020B0604030504040204" pitchFamily="34" charset="0"/>
              </a:rPr>
              <a:t>. La calificación final de la etapa será la media aritmética de las calificaciones numéricas obtenidas en cada una de las materias cursadas en el Bachillerato, expresada en una escala de 0 a 10 con dos decimales, redondeada a la centésima. (art. 3.1.)</a:t>
            </a:r>
          </a:p>
          <a:p>
            <a:pPr marL="542925" indent="-361950">
              <a:buFontTx/>
              <a:buBlip>
                <a:blip r:embed="rId2"/>
              </a:buBlip>
            </a:pPr>
            <a:endParaRPr lang="es-ES" sz="1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42925" indent="-361950">
              <a:buFontTx/>
              <a:buBlip>
                <a:blip r:embed="rId2"/>
              </a:buBlip>
            </a:pPr>
            <a:r>
              <a:rPr lang="es-ES" sz="1800" dirty="0">
                <a:solidFill>
                  <a:srgbClr val="002060"/>
                </a:solidFill>
                <a:latin typeface="Verdana" panose="020B0604030504040204" pitchFamily="34" charset="0"/>
                <a:ea typeface="Verdana" panose="020B0604030504040204" pitchFamily="34" charset="0"/>
                <a:cs typeface="Verdana" panose="020B0604030504040204" pitchFamily="34" charset="0"/>
              </a:rPr>
              <a:t>En el título deberá constar la modalidad por la que el alumno o alumna hubiera cursado el Bachillerato, así como la calificación final de la etapa.</a:t>
            </a:r>
          </a:p>
          <a:p>
            <a:pPr marL="180975" indent="0">
              <a:buFontTx/>
              <a:buNone/>
            </a:pPr>
            <a:r>
              <a:rPr lang="es-ES"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lang="es-ES_tradnl" altLang="es-ES" sz="1200" b="1" dirty="0">
              <a:solidFill>
                <a:srgbClr val="333399"/>
              </a:solidFill>
              <a:latin typeface="Verdana" pitchFamily="34" charset="0"/>
              <a:ea typeface="Verdana" panose="020B0604030504040204" pitchFamily="34" charset="0"/>
              <a:cs typeface="Verdana" panose="020B0604030504040204" pitchFamily="34" charset="0"/>
            </a:endParaRPr>
          </a:p>
        </p:txBody>
      </p:sp>
      <p:sp>
        <p:nvSpPr>
          <p:cNvPr id="108558" name="Line 14"/>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9" name="Line 15"/>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 name="1 CuadroTexto"/>
          <p:cNvSpPr txBox="1"/>
          <p:nvPr/>
        </p:nvSpPr>
        <p:spPr>
          <a:xfrm>
            <a:off x="457200" y="1383904"/>
            <a:ext cx="8280400" cy="584775"/>
          </a:xfrm>
          <a:prstGeom prst="rect">
            <a:avLst/>
          </a:prstGeom>
          <a:solidFill>
            <a:srgbClr val="9999FF"/>
          </a:solidFill>
        </p:spPr>
        <p:txBody>
          <a:bodyPr wrap="square" rtlCol="0">
            <a:spAutoFit/>
          </a:bodyPr>
          <a:lstStyle/>
          <a:p>
            <a:pPr marL="90170">
              <a:spcAft>
                <a:spcPts val="0"/>
              </a:spcAft>
            </a:pPr>
            <a:r>
              <a:rPr lang="es-ES" sz="16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Condiciones generales para la obtención del título                                              de Bachiller y calificación final</a:t>
            </a:r>
            <a:endParaRPr lang="es-ES" sz="16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 Box 5"/>
          <p:cNvSpPr txBox="1">
            <a:spLocks noChangeArrowheads="1"/>
          </p:cNvSpPr>
          <p:nvPr/>
        </p:nvSpPr>
        <p:spPr bwMode="auto">
          <a:xfrm>
            <a:off x="0" y="0"/>
            <a:ext cx="9144000" cy="1138773"/>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defTabSz="2489200" eaLnBrk="0" hangingPunct="0">
              <a:spcBef>
                <a:spcPct val="20000"/>
              </a:spcBef>
              <a:buChar char="•"/>
              <a:defRPr sz="1400">
                <a:solidFill>
                  <a:schemeClr val="tx1"/>
                </a:solidFill>
                <a:latin typeface="Arial" pitchFamily="34" charset="0"/>
              </a:defRPr>
            </a:lvl1pPr>
            <a:lvl2pPr marL="914400" indent="-285750" defTabSz="2489200" eaLnBrk="0" hangingPunct="0">
              <a:spcBef>
                <a:spcPct val="20000"/>
              </a:spcBef>
              <a:buChar char="–"/>
              <a:defRPr sz="1400">
                <a:solidFill>
                  <a:schemeClr val="tx1"/>
                </a:solidFill>
                <a:latin typeface="Arial" pitchFamily="34" charset="0"/>
              </a:defRPr>
            </a:lvl2pPr>
            <a:lvl3pPr marL="1322388" indent="-228600" defTabSz="2489200" eaLnBrk="0" hangingPunct="0">
              <a:spcBef>
                <a:spcPct val="20000"/>
              </a:spcBef>
              <a:buChar char="•"/>
              <a:defRPr sz="1400">
                <a:solidFill>
                  <a:schemeClr val="tx1"/>
                </a:solidFill>
                <a:latin typeface="Arial" pitchFamily="34" charset="0"/>
              </a:defRPr>
            </a:lvl3pPr>
            <a:lvl4pPr marL="1730375" indent="-228600" defTabSz="2489200" eaLnBrk="0" hangingPunct="0">
              <a:spcBef>
                <a:spcPct val="20000"/>
              </a:spcBef>
              <a:buChar char="–"/>
              <a:defRPr sz="1400">
                <a:solidFill>
                  <a:schemeClr val="tx1"/>
                </a:solidFill>
                <a:latin typeface="Arial" pitchFamily="34" charset="0"/>
              </a:defRPr>
            </a:lvl4pPr>
            <a:lvl5pPr marL="2138363" indent="-228600" defTabSz="2489200" eaLnBrk="0" hangingPunct="0">
              <a:spcBef>
                <a:spcPct val="20000"/>
              </a:spcBef>
              <a:buChar char="»"/>
              <a:defRPr sz="1400">
                <a:solidFill>
                  <a:schemeClr val="tx1"/>
                </a:solidFill>
                <a:latin typeface="Arial" pitchFamily="34" charset="0"/>
              </a:defRPr>
            </a:lvl5pPr>
            <a:lvl6pPr marL="2595563" indent="-228600" defTabSz="2489200" eaLnBrk="0" fontAlgn="base" hangingPunct="0">
              <a:spcBef>
                <a:spcPct val="20000"/>
              </a:spcBef>
              <a:spcAft>
                <a:spcPct val="0"/>
              </a:spcAft>
              <a:buChar char="»"/>
              <a:defRPr sz="1400">
                <a:solidFill>
                  <a:schemeClr val="tx1"/>
                </a:solidFill>
                <a:latin typeface="Arial" pitchFamily="34" charset="0"/>
              </a:defRPr>
            </a:lvl6pPr>
            <a:lvl7pPr marL="3052763" indent="-228600" defTabSz="2489200" eaLnBrk="0" fontAlgn="base" hangingPunct="0">
              <a:spcBef>
                <a:spcPct val="20000"/>
              </a:spcBef>
              <a:spcAft>
                <a:spcPct val="0"/>
              </a:spcAft>
              <a:buChar char="»"/>
              <a:defRPr sz="1400">
                <a:solidFill>
                  <a:schemeClr val="tx1"/>
                </a:solidFill>
                <a:latin typeface="Arial" pitchFamily="34" charset="0"/>
              </a:defRPr>
            </a:lvl7pPr>
            <a:lvl8pPr marL="3509963" indent="-228600" defTabSz="2489200" eaLnBrk="0" fontAlgn="base" hangingPunct="0">
              <a:spcBef>
                <a:spcPct val="20000"/>
              </a:spcBef>
              <a:spcAft>
                <a:spcPct val="0"/>
              </a:spcAft>
              <a:buChar char="»"/>
              <a:defRPr sz="1400">
                <a:solidFill>
                  <a:schemeClr val="tx1"/>
                </a:solidFill>
                <a:latin typeface="Arial" pitchFamily="34" charset="0"/>
              </a:defRPr>
            </a:lvl8pPr>
            <a:lvl9pPr marL="3967163"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eaLnBrk="1" hangingPunct="1">
              <a:spcBef>
                <a:spcPct val="50000"/>
              </a:spcBef>
              <a:buFontTx/>
              <a:buNone/>
              <a:defRPr/>
            </a:pPr>
            <a:r>
              <a:rPr lang="es-ES" altLang="es-ES" sz="1800" b="1" dirty="0" smtClean="0">
                <a:solidFill>
                  <a:srgbClr val="333399"/>
                </a:solidFill>
                <a:latin typeface="Verdana" pitchFamily="34" charset="0"/>
              </a:rPr>
              <a:t>Títulos de Graduado en Educación Secundaria                                                Obligatoria y de Bachiller</a:t>
            </a:r>
          </a:p>
          <a:p>
            <a:pPr marL="0" algn="ctr" eaLnBrk="1" hangingPunct="1">
              <a:spcBef>
                <a:spcPct val="50000"/>
              </a:spcBef>
              <a:buFontTx/>
              <a:buNone/>
              <a:defRPr/>
            </a:pPr>
            <a:endParaRPr lang="es-ES" altLang="es-ES" sz="1000" b="1" dirty="0" smtClean="0">
              <a:solidFill>
                <a:srgbClr val="333399"/>
              </a:solidFill>
              <a:latin typeface="Verdana" pitchFamily="34" charset="0"/>
            </a:endParaRPr>
          </a:p>
        </p:txBody>
      </p:sp>
    </p:spTree>
    <p:extLst>
      <p:ext uri="{BB962C8B-B14F-4D97-AF65-F5344CB8AC3E}">
        <p14:creationId xmlns:p14="http://schemas.microsoft.com/office/powerpoint/2010/main" val="4042265951"/>
      </p:ext>
    </p:extLst>
  </p:cSld>
  <p:clrMapOvr>
    <a:masterClrMapping/>
  </p:clrMapOvr>
  <p:transition spd="slow">
    <p:cover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47"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48"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08549"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0"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08551"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3"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4"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08555"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6"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7" name="Text Box 13"/>
          <p:cNvSpPr txBox="1">
            <a:spLocks noChangeArrowheads="1"/>
          </p:cNvSpPr>
          <p:nvPr/>
        </p:nvSpPr>
        <p:spPr bwMode="auto">
          <a:xfrm>
            <a:off x="457200" y="2924944"/>
            <a:ext cx="8280400" cy="2603790"/>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4375" indent="-536575" defTabSz="2489200" eaLnBrk="0" hangingPunct="0">
              <a:spcBef>
                <a:spcPct val="20000"/>
              </a:spcBef>
              <a:buChar char="•"/>
              <a:defRPr sz="1400">
                <a:solidFill>
                  <a:schemeClr val="tx1"/>
                </a:solidFill>
                <a:latin typeface="Arial" pitchFamily="34" charset="0"/>
              </a:defRPr>
            </a:lvl1pPr>
            <a:lvl2pPr marL="1236663" indent="-342900" defTabSz="2489200" eaLnBrk="0" hangingPunct="0">
              <a:spcBef>
                <a:spcPct val="20000"/>
              </a:spcBef>
              <a:buChar char="–"/>
              <a:defRPr sz="1400">
                <a:solidFill>
                  <a:schemeClr val="tx1"/>
                </a:solidFill>
                <a:latin typeface="Arial" pitchFamily="34" charset="0"/>
              </a:defRPr>
            </a:lvl2pPr>
            <a:lvl3pPr marL="1758950" indent="-342900" defTabSz="2489200" eaLnBrk="0" hangingPunct="0">
              <a:spcBef>
                <a:spcPct val="20000"/>
              </a:spcBef>
              <a:buChar char="•"/>
              <a:defRPr sz="1400">
                <a:solidFill>
                  <a:schemeClr val="tx1"/>
                </a:solidFill>
                <a:latin typeface="Arial" pitchFamily="34" charset="0"/>
              </a:defRPr>
            </a:lvl3pPr>
            <a:lvl4pPr marL="2281238" indent="-342900" defTabSz="2489200" eaLnBrk="0" hangingPunct="0">
              <a:spcBef>
                <a:spcPct val="20000"/>
              </a:spcBef>
              <a:buChar char="–"/>
              <a:defRPr sz="1400">
                <a:solidFill>
                  <a:schemeClr val="tx1"/>
                </a:solidFill>
                <a:latin typeface="Arial" pitchFamily="34" charset="0"/>
              </a:defRPr>
            </a:lvl4pPr>
            <a:lvl5pPr marL="2803525" indent="-342900" defTabSz="2489200" eaLnBrk="0" hangingPunct="0">
              <a:spcBef>
                <a:spcPct val="20000"/>
              </a:spcBef>
              <a:buChar char="»"/>
              <a:defRPr sz="1400">
                <a:solidFill>
                  <a:schemeClr val="tx1"/>
                </a:solidFill>
                <a:latin typeface="Arial" pitchFamily="34" charset="0"/>
              </a:defRPr>
            </a:lvl5pPr>
            <a:lvl6pPr marL="3260725" indent="-342900" defTabSz="2489200" eaLnBrk="0" fontAlgn="base" hangingPunct="0">
              <a:spcBef>
                <a:spcPct val="20000"/>
              </a:spcBef>
              <a:spcAft>
                <a:spcPct val="0"/>
              </a:spcAft>
              <a:buChar char="»"/>
              <a:defRPr sz="1400">
                <a:solidFill>
                  <a:schemeClr val="tx1"/>
                </a:solidFill>
                <a:latin typeface="Arial" pitchFamily="34" charset="0"/>
              </a:defRPr>
            </a:lvl6pPr>
            <a:lvl7pPr marL="3717925" indent="-342900" defTabSz="2489200" eaLnBrk="0" fontAlgn="base" hangingPunct="0">
              <a:spcBef>
                <a:spcPct val="20000"/>
              </a:spcBef>
              <a:spcAft>
                <a:spcPct val="0"/>
              </a:spcAft>
              <a:buChar char="»"/>
              <a:defRPr sz="1400">
                <a:solidFill>
                  <a:schemeClr val="tx1"/>
                </a:solidFill>
                <a:latin typeface="Arial" pitchFamily="34" charset="0"/>
              </a:defRPr>
            </a:lvl7pPr>
            <a:lvl8pPr marL="4175125" indent="-342900" defTabSz="2489200" eaLnBrk="0" fontAlgn="base" hangingPunct="0">
              <a:spcBef>
                <a:spcPct val="20000"/>
              </a:spcBef>
              <a:spcAft>
                <a:spcPct val="0"/>
              </a:spcAft>
              <a:buChar char="»"/>
              <a:defRPr sz="1400">
                <a:solidFill>
                  <a:schemeClr val="tx1"/>
                </a:solidFill>
                <a:latin typeface="Arial" pitchFamily="34" charset="0"/>
              </a:defRPr>
            </a:lvl8pPr>
            <a:lvl9pPr marL="4632325" indent="-342900" defTabSz="2489200" eaLnBrk="0" fontAlgn="base" hangingPunct="0">
              <a:spcBef>
                <a:spcPct val="20000"/>
              </a:spcBef>
              <a:spcAft>
                <a:spcPct val="0"/>
              </a:spcAft>
              <a:buChar char="»"/>
              <a:defRPr sz="1400">
                <a:solidFill>
                  <a:schemeClr val="tx1"/>
                </a:solidFill>
                <a:latin typeface="Arial" pitchFamily="34" charset="0"/>
              </a:defRPr>
            </a:lvl9pPr>
          </a:lstStyle>
          <a:p>
            <a:pPr marL="177800" indent="0">
              <a:buFontTx/>
              <a:buNone/>
            </a:pPr>
            <a:endParaRPr lang="es-E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542925" indent="-361950">
              <a:buFontTx/>
              <a:buBlip>
                <a:blip r:embed="rId2"/>
              </a:buBlip>
            </a:pPr>
            <a:r>
              <a:rPr lang="es-ES"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El </a:t>
            </a:r>
            <a:r>
              <a:rPr lang="es-ES" sz="1800" dirty="0">
                <a:solidFill>
                  <a:srgbClr val="002060"/>
                </a:solidFill>
                <a:latin typeface="Verdana" panose="020B0604030504040204" pitchFamily="34" charset="0"/>
                <a:ea typeface="Verdana" panose="020B0604030504040204" pitchFamily="34" charset="0"/>
                <a:cs typeface="Verdana" panose="020B0604030504040204" pitchFamily="34" charset="0"/>
              </a:rPr>
              <a:t>alumnado que se encuentre en posesión de un </a:t>
            </a:r>
            <a:r>
              <a:rPr lang="es-ES" sz="1800" b="1" dirty="0">
                <a:solidFill>
                  <a:srgbClr val="002060"/>
                </a:solidFill>
                <a:latin typeface="Verdana" panose="020B0604030504040204" pitchFamily="34" charset="0"/>
                <a:ea typeface="Verdana" panose="020B0604030504040204" pitchFamily="34" charset="0"/>
                <a:cs typeface="Verdana" panose="020B0604030504040204" pitchFamily="34" charset="0"/>
              </a:rPr>
              <a:t>título de Técnico o de Técnico Superior de Formación Profesional, o de Técnico de las Enseñanzas Profesionales de Música o de Danza</a:t>
            </a:r>
            <a:r>
              <a:rPr lang="es-ES" sz="1800" dirty="0">
                <a:solidFill>
                  <a:srgbClr val="002060"/>
                </a:solidFill>
                <a:latin typeface="Verdana" panose="020B0604030504040204" pitchFamily="34" charset="0"/>
                <a:ea typeface="Verdana" panose="020B0604030504040204" pitchFamily="34" charset="0"/>
                <a:cs typeface="Verdana" panose="020B0604030504040204" pitchFamily="34" charset="0"/>
              </a:rPr>
              <a:t>, podrá obtener el título de Bachiller cursando y superando las materias generales del bloque de asignaturas troncales de la modalidad de Bachillerato que el alumno o alumna </a:t>
            </a:r>
            <a:r>
              <a:rPr lang="es-ES"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elija.</a:t>
            </a:r>
          </a:p>
          <a:p>
            <a:pPr marL="180975" indent="0">
              <a:buFontTx/>
              <a:buNone/>
            </a:pPr>
            <a:r>
              <a:rPr lang="es-ES"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lang="es-ES_tradnl" altLang="es-ES" sz="1200" b="1" dirty="0">
              <a:solidFill>
                <a:srgbClr val="333399"/>
              </a:solidFill>
              <a:latin typeface="Verdana" pitchFamily="34" charset="0"/>
              <a:ea typeface="Verdana" panose="020B0604030504040204" pitchFamily="34" charset="0"/>
              <a:cs typeface="Verdana" panose="020B0604030504040204" pitchFamily="34" charset="0"/>
            </a:endParaRPr>
          </a:p>
        </p:txBody>
      </p:sp>
      <p:sp>
        <p:nvSpPr>
          <p:cNvPr id="108558" name="Line 14"/>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9" name="Line 15"/>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 name="1 CuadroTexto"/>
          <p:cNvSpPr txBox="1"/>
          <p:nvPr/>
        </p:nvSpPr>
        <p:spPr>
          <a:xfrm>
            <a:off x="457200" y="1484784"/>
            <a:ext cx="8280400" cy="1077218"/>
          </a:xfrm>
          <a:prstGeom prst="rect">
            <a:avLst/>
          </a:prstGeom>
          <a:solidFill>
            <a:srgbClr val="9999FF"/>
          </a:solidFill>
        </p:spPr>
        <p:txBody>
          <a:bodyPr wrap="square" rtlCol="0">
            <a:spAutoFit/>
          </a:bodyPr>
          <a:lstStyle/>
          <a:p>
            <a:pPr marL="90170">
              <a:spcAft>
                <a:spcPts val="0"/>
              </a:spcAft>
            </a:pPr>
            <a:r>
              <a:rPr lang="es-ES" sz="1600" b="1" dirty="0">
                <a:solidFill>
                  <a:srgbClr val="FFFFFF"/>
                </a:solidFill>
                <a:latin typeface="Verdana" panose="020B0604030504040204" pitchFamily="34" charset="0"/>
                <a:ea typeface="Verdana" panose="020B0604030504040204" pitchFamily="34" charset="0"/>
                <a:cs typeface="Verdana" panose="020B0604030504040204" pitchFamily="34" charset="0"/>
              </a:rPr>
              <a:t>Obtención del título de Bachiller y calificación final del Bachillerato para el alumnado que se encuentre en posesión de un título de Técnico o de Técnico Superior de Formación Profesional, o de Técnico de las Enseñanzas Profesionales de Música o de Danza</a:t>
            </a:r>
          </a:p>
        </p:txBody>
      </p:sp>
      <p:sp>
        <p:nvSpPr>
          <p:cNvPr id="17" name="Text Box 5"/>
          <p:cNvSpPr txBox="1">
            <a:spLocks noChangeArrowheads="1"/>
          </p:cNvSpPr>
          <p:nvPr/>
        </p:nvSpPr>
        <p:spPr bwMode="auto">
          <a:xfrm>
            <a:off x="0" y="0"/>
            <a:ext cx="9144000" cy="1138773"/>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defTabSz="2489200" eaLnBrk="0" hangingPunct="0">
              <a:spcBef>
                <a:spcPct val="20000"/>
              </a:spcBef>
              <a:buChar char="•"/>
              <a:defRPr sz="1400">
                <a:solidFill>
                  <a:schemeClr val="tx1"/>
                </a:solidFill>
                <a:latin typeface="Arial" pitchFamily="34" charset="0"/>
              </a:defRPr>
            </a:lvl1pPr>
            <a:lvl2pPr marL="914400" indent="-285750" defTabSz="2489200" eaLnBrk="0" hangingPunct="0">
              <a:spcBef>
                <a:spcPct val="20000"/>
              </a:spcBef>
              <a:buChar char="–"/>
              <a:defRPr sz="1400">
                <a:solidFill>
                  <a:schemeClr val="tx1"/>
                </a:solidFill>
                <a:latin typeface="Arial" pitchFamily="34" charset="0"/>
              </a:defRPr>
            </a:lvl2pPr>
            <a:lvl3pPr marL="1322388" indent="-228600" defTabSz="2489200" eaLnBrk="0" hangingPunct="0">
              <a:spcBef>
                <a:spcPct val="20000"/>
              </a:spcBef>
              <a:buChar char="•"/>
              <a:defRPr sz="1400">
                <a:solidFill>
                  <a:schemeClr val="tx1"/>
                </a:solidFill>
                <a:latin typeface="Arial" pitchFamily="34" charset="0"/>
              </a:defRPr>
            </a:lvl3pPr>
            <a:lvl4pPr marL="1730375" indent="-228600" defTabSz="2489200" eaLnBrk="0" hangingPunct="0">
              <a:spcBef>
                <a:spcPct val="20000"/>
              </a:spcBef>
              <a:buChar char="–"/>
              <a:defRPr sz="1400">
                <a:solidFill>
                  <a:schemeClr val="tx1"/>
                </a:solidFill>
                <a:latin typeface="Arial" pitchFamily="34" charset="0"/>
              </a:defRPr>
            </a:lvl4pPr>
            <a:lvl5pPr marL="2138363" indent="-228600" defTabSz="2489200" eaLnBrk="0" hangingPunct="0">
              <a:spcBef>
                <a:spcPct val="20000"/>
              </a:spcBef>
              <a:buChar char="»"/>
              <a:defRPr sz="1400">
                <a:solidFill>
                  <a:schemeClr val="tx1"/>
                </a:solidFill>
                <a:latin typeface="Arial" pitchFamily="34" charset="0"/>
              </a:defRPr>
            </a:lvl5pPr>
            <a:lvl6pPr marL="2595563" indent="-228600" defTabSz="2489200" eaLnBrk="0" fontAlgn="base" hangingPunct="0">
              <a:spcBef>
                <a:spcPct val="20000"/>
              </a:spcBef>
              <a:spcAft>
                <a:spcPct val="0"/>
              </a:spcAft>
              <a:buChar char="»"/>
              <a:defRPr sz="1400">
                <a:solidFill>
                  <a:schemeClr val="tx1"/>
                </a:solidFill>
                <a:latin typeface="Arial" pitchFamily="34" charset="0"/>
              </a:defRPr>
            </a:lvl6pPr>
            <a:lvl7pPr marL="3052763" indent="-228600" defTabSz="2489200" eaLnBrk="0" fontAlgn="base" hangingPunct="0">
              <a:spcBef>
                <a:spcPct val="20000"/>
              </a:spcBef>
              <a:spcAft>
                <a:spcPct val="0"/>
              </a:spcAft>
              <a:buChar char="»"/>
              <a:defRPr sz="1400">
                <a:solidFill>
                  <a:schemeClr val="tx1"/>
                </a:solidFill>
                <a:latin typeface="Arial" pitchFamily="34" charset="0"/>
              </a:defRPr>
            </a:lvl7pPr>
            <a:lvl8pPr marL="3509963" indent="-228600" defTabSz="2489200" eaLnBrk="0" fontAlgn="base" hangingPunct="0">
              <a:spcBef>
                <a:spcPct val="20000"/>
              </a:spcBef>
              <a:spcAft>
                <a:spcPct val="0"/>
              </a:spcAft>
              <a:buChar char="»"/>
              <a:defRPr sz="1400">
                <a:solidFill>
                  <a:schemeClr val="tx1"/>
                </a:solidFill>
                <a:latin typeface="Arial" pitchFamily="34" charset="0"/>
              </a:defRPr>
            </a:lvl8pPr>
            <a:lvl9pPr marL="3967163"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eaLnBrk="1" hangingPunct="1">
              <a:spcBef>
                <a:spcPct val="50000"/>
              </a:spcBef>
              <a:buFontTx/>
              <a:buNone/>
              <a:defRPr/>
            </a:pPr>
            <a:r>
              <a:rPr lang="es-ES" altLang="es-ES" sz="1800" b="1" dirty="0" smtClean="0">
                <a:solidFill>
                  <a:srgbClr val="333399"/>
                </a:solidFill>
                <a:latin typeface="Verdana" pitchFamily="34" charset="0"/>
              </a:rPr>
              <a:t>Títulos de Graduado en Educación Secundaria                                                Obligatoria y de Bachiller</a:t>
            </a:r>
          </a:p>
          <a:p>
            <a:pPr marL="0" algn="ctr" eaLnBrk="1" hangingPunct="1">
              <a:spcBef>
                <a:spcPct val="50000"/>
              </a:spcBef>
              <a:buFontTx/>
              <a:buNone/>
              <a:defRPr/>
            </a:pPr>
            <a:endParaRPr lang="es-ES" altLang="es-ES" sz="1000" b="1" dirty="0" smtClean="0">
              <a:solidFill>
                <a:srgbClr val="333399"/>
              </a:solidFill>
              <a:latin typeface="Verdana" pitchFamily="34" charset="0"/>
            </a:endParaRPr>
          </a:p>
        </p:txBody>
      </p:sp>
    </p:spTree>
    <p:extLst>
      <p:ext uri="{BB962C8B-B14F-4D97-AF65-F5344CB8AC3E}">
        <p14:creationId xmlns:p14="http://schemas.microsoft.com/office/powerpoint/2010/main" val="2140680485"/>
      </p:ext>
    </p:extLst>
  </p:cSld>
  <p:clrMapOvr>
    <a:masterClrMapping/>
  </p:clrMapOvr>
  <p:transition spd="slow">
    <p:cover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47"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48"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08549"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0"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08551"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3"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4"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08555"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6"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7" name="Text Box 13"/>
          <p:cNvSpPr txBox="1">
            <a:spLocks noChangeArrowheads="1"/>
          </p:cNvSpPr>
          <p:nvPr/>
        </p:nvSpPr>
        <p:spPr bwMode="auto">
          <a:xfrm>
            <a:off x="457200" y="2924944"/>
            <a:ext cx="8280400" cy="2603790"/>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4375" indent="-536575" defTabSz="2489200" eaLnBrk="0" hangingPunct="0">
              <a:spcBef>
                <a:spcPct val="20000"/>
              </a:spcBef>
              <a:buChar char="•"/>
              <a:defRPr sz="1400">
                <a:solidFill>
                  <a:schemeClr val="tx1"/>
                </a:solidFill>
                <a:latin typeface="Arial" pitchFamily="34" charset="0"/>
              </a:defRPr>
            </a:lvl1pPr>
            <a:lvl2pPr marL="1236663" indent="-342900" defTabSz="2489200" eaLnBrk="0" hangingPunct="0">
              <a:spcBef>
                <a:spcPct val="20000"/>
              </a:spcBef>
              <a:buChar char="–"/>
              <a:defRPr sz="1400">
                <a:solidFill>
                  <a:schemeClr val="tx1"/>
                </a:solidFill>
                <a:latin typeface="Arial" pitchFamily="34" charset="0"/>
              </a:defRPr>
            </a:lvl2pPr>
            <a:lvl3pPr marL="1758950" indent="-342900" defTabSz="2489200" eaLnBrk="0" hangingPunct="0">
              <a:spcBef>
                <a:spcPct val="20000"/>
              </a:spcBef>
              <a:buChar char="•"/>
              <a:defRPr sz="1400">
                <a:solidFill>
                  <a:schemeClr val="tx1"/>
                </a:solidFill>
                <a:latin typeface="Arial" pitchFamily="34" charset="0"/>
              </a:defRPr>
            </a:lvl3pPr>
            <a:lvl4pPr marL="2281238" indent="-342900" defTabSz="2489200" eaLnBrk="0" hangingPunct="0">
              <a:spcBef>
                <a:spcPct val="20000"/>
              </a:spcBef>
              <a:buChar char="–"/>
              <a:defRPr sz="1400">
                <a:solidFill>
                  <a:schemeClr val="tx1"/>
                </a:solidFill>
                <a:latin typeface="Arial" pitchFamily="34" charset="0"/>
              </a:defRPr>
            </a:lvl4pPr>
            <a:lvl5pPr marL="2803525" indent="-342900" defTabSz="2489200" eaLnBrk="0" hangingPunct="0">
              <a:spcBef>
                <a:spcPct val="20000"/>
              </a:spcBef>
              <a:buChar char="»"/>
              <a:defRPr sz="1400">
                <a:solidFill>
                  <a:schemeClr val="tx1"/>
                </a:solidFill>
                <a:latin typeface="Arial" pitchFamily="34" charset="0"/>
              </a:defRPr>
            </a:lvl5pPr>
            <a:lvl6pPr marL="3260725" indent="-342900" defTabSz="2489200" eaLnBrk="0" fontAlgn="base" hangingPunct="0">
              <a:spcBef>
                <a:spcPct val="20000"/>
              </a:spcBef>
              <a:spcAft>
                <a:spcPct val="0"/>
              </a:spcAft>
              <a:buChar char="»"/>
              <a:defRPr sz="1400">
                <a:solidFill>
                  <a:schemeClr val="tx1"/>
                </a:solidFill>
                <a:latin typeface="Arial" pitchFamily="34" charset="0"/>
              </a:defRPr>
            </a:lvl6pPr>
            <a:lvl7pPr marL="3717925" indent="-342900" defTabSz="2489200" eaLnBrk="0" fontAlgn="base" hangingPunct="0">
              <a:spcBef>
                <a:spcPct val="20000"/>
              </a:spcBef>
              <a:spcAft>
                <a:spcPct val="0"/>
              </a:spcAft>
              <a:buChar char="»"/>
              <a:defRPr sz="1400">
                <a:solidFill>
                  <a:schemeClr val="tx1"/>
                </a:solidFill>
                <a:latin typeface="Arial" pitchFamily="34" charset="0"/>
              </a:defRPr>
            </a:lvl7pPr>
            <a:lvl8pPr marL="4175125" indent="-342900" defTabSz="2489200" eaLnBrk="0" fontAlgn="base" hangingPunct="0">
              <a:spcBef>
                <a:spcPct val="20000"/>
              </a:spcBef>
              <a:spcAft>
                <a:spcPct val="0"/>
              </a:spcAft>
              <a:buChar char="»"/>
              <a:defRPr sz="1400">
                <a:solidFill>
                  <a:schemeClr val="tx1"/>
                </a:solidFill>
                <a:latin typeface="Arial" pitchFamily="34" charset="0"/>
              </a:defRPr>
            </a:lvl8pPr>
            <a:lvl9pPr marL="4632325" indent="-342900" defTabSz="2489200" eaLnBrk="0" fontAlgn="base" hangingPunct="0">
              <a:spcBef>
                <a:spcPct val="20000"/>
              </a:spcBef>
              <a:spcAft>
                <a:spcPct val="0"/>
              </a:spcAft>
              <a:buChar char="»"/>
              <a:defRPr sz="1400">
                <a:solidFill>
                  <a:schemeClr val="tx1"/>
                </a:solidFill>
                <a:latin typeface="Arial" pitchFamily="34" charset="0"/>
              </a:defRPr>
            </a:lvl9pPr>
          </a:lstStyle>
          <a:p>
            <a:pPr marL="177800" indent="0">
              <a:buFontTx/>
              <a:buNone/>
            </a:pPr>
            <a:endParaRPr lang="es-E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542925" indent="-361950">
              <a:buFontTx/>
              <a:buBlip>
                <a:blip r:embed="rId2"/>
              </a:buBlip>
            </a:pPr>
            <a:r>
              <a:rPr lang="es-ES"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Para </a:t>
            </a:r>
            <a:r>
              <a:rPr lang="es-ES" sz="1800" dirty="0">
                <a:solidFill>
                  <a:srgbClr val="002060"/>
                </a:solidFill>
                <a:latin typeface="Verdana" panose="020B0604030504040204" pitchFamily="34" charset="0"/>
                <a:ea typeface="Verdana" panose="020B0604030504040204" pitchFamily="34" charset="0"/>
                <a:cs typeface="Verdana" panose="020B0604030504040204" pitchFamily="34" charset="0"/>
              </a:rPr>
              <a:t>el alumnado que obtenga el título de Bachiller por encontrarse en posesión de un título de </a:t>
            </a:r>
            <a:r>
              <a:rPr lang="es-ES" sz="1800" b="1" dirty="0">
                <a:solidFill>
                  <a:srgbClr val="002060"/>
                </a:solidFill>
                <a:latin typeface="Verdana" panose="020B0604030504040204" pitchFamily="34" charset="0"/>
                <a:ea typeface="Verdana" panose="020B0604030504040204" pitchFamily="34" charset="0"/>
                <a:cs typeface="Verdana" panose="020B0604030504040204" pitchFamily="34" charset="0"/>
              </a:rPr>
              <a:t>Técnico o de Técnico Superior de Formación Profesional</a:t>
            </a:r>
            <a:r>
              <a:rPr lang="es-ES" sz="1800" dirty="0">
                <a:solidFill>
                  <a:srgbClr val="002060"/>
                </a:solidFill>
                <a:latin typeface="Verdana" panose="020B0604030504040204" pitchFamily="34" charset="0"/>
                <a:ea typeface="Verdana" panose="020B0604030504040204" pitchFamily="34" charset="0"/>
                <a:cs typeface="Verdana" panose="020B0604030504040204" pitchFamily="34" charset="0"/>
              </a:rPr>
              <a:t>, la calificación final será la media aritmética de las calificaciones obtenidas en las materias generales del bloque de asignaturas troncales de la modalidad correspondiente, expresada en una escala de 0 a 10 con dos decimales, redondeada a la centésima. </a:t>
            </a:r>
            <a:endParaRPr lang="es-ES"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180975" indent="0">
              <a:buFontTx/>
              <a:buNone/>
            </a:pPr>
            <a:r>
              <a:rPr lang="es-ES"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lang="es-ES_tradnl" altLang="es-ES" sz="1200" b="1" dirty="0">
              <a:solidFill>
                <a:srgbClr val="333399"/>
              </a:solidFill>
              <a:latin typeface="Verdana" pitchFamily="34" charset="0"/>
              <a:ea typeface="Verdana" panose="020B0604030504040204" pitchFamily="34" charset="0"/>
              <a:cs typeface="Verdana" panose="020B0604030504040204" pitchFamily="34" charset="0"/>
            </a:endParaRPr>
          </a:p>
        </p:txBody>
      </p:sp>
      <p:sp>
        <p:nvSpPr>
          <p:cNvPr id="108558" name="Line 14"/>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9" name="Line 15"/>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 name="1 CuadroTexto"/>
          <p:cNvSpPr txBox="1"/>
          <p:nvPr/>
        </p:nvSpPr>
        <p:spPr>
          <a:xfrm>
            <a:off x="457200" y="1484784"/>
            <a:ext cx="8280400" cy="1077218"/>
          </a:xfrm>
          <a:prstGeom prst="rect">
            <a:avLst/>
          </a:prstGeom>
          <a:solidFill>
            <a:srgbClr val="9999FF"/>
          </a:solidFill>
        </p:spPr>
        <p:txBody>
          <a:bodyPr wrap="square" rtlCol="0">
            <a:spAutoFit/>
          </a:bodyPr>
          <a:lstStyle/>
          <a:p>
            <a:pPr marL="90170">
              <a:spcAft>
                <a:spcPts val="0"/>
              </a:spcAft>
            </a:pPr>
            <a:r>
              <a:rPr lang="es-ES" sz="1600" b="1" dirty="0">
                <a:solidFill>
                  <a:srgbClr val="FFFFFF"/>
                </a:solidFill>
                <a:latin typeface="Verdana" panose="020B0604030504040204" pitchFamily="34" charset="0"/>
                <a:ea typeface="Verdana" panose="020B0604030504040204" pitchFamily="34" charset="0"/>
                <a:cs typeface="Verdana" panose="020B0604030504040204" pitchFamily="34" charset="0"/>
              </a:rPr>
              <a:t>Obtención del título de Bachiller y calificación final del Bachillerato para el alumnado que se encuentre en posesión de un título de Técnico o de Técnico Superior de Formación Profesional, o de Técnico de las Enseñanzas Profesionales de Música o de Danza</a:t>
            </a:r>
          </a:p>
        </p:txBody>
      </p:sp>
      <p:sp>
        <p:nvSpPr>
          <p:cNvPr id="17" name="Text Box 5"/>
          <p:cNvSpPr txBox="1">
            <a:spLocks noChangeArrowheads="1"/>
          </p:cNvSpPr>
          <p:nvPr/>
        </p:nvSpPr>
        <p:spPr bwMode="auto">
          <a:xfrm>
            <a:off x="0" y="0"/>
            <a:ext cx="9144000" cy="1138773"/>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defTabSz="2489200" eaLnBrk="0" hangingPunct="0">
              <a:spcBef>
                <a:spcPct val="20000"/>
              </a:spcBef>
              <a:buChar char="•"/>
              <a:defRPr sz="1400">
                <a:solidFill>
                  <a:schemeClr val="tx1"/>
                </a:solidFill>
                <a:latin typeface="Arial" pitchFamily="34" charset="0"/>
              </a:defRPr>
            </a:lvl1pPr>
            <a:lvl2pPr marL="914400" indent="-285750" defTabSz="2489200" eaLnBrk="0" hangingPunct="0">
              <a:spcBef>
                <a:spcPct val="20000"/>
              </a:spcBef>
              <a:buChar char="–"/>
              <a:defRPr sz="1400">
                <a:solidFill>
                  <a:schemeClr val="tx1"/>
                </a:solidFill>
                <a:latin typeface="Arial" pitchFamily="34" charset="0"/>
              </a:defRPr>
            </a:lvl2pPr>
            <a:lvl3pPr marL="1322388" indent="-228600" defTabSz="2489200" eaLnBrk="0" hangingPunct="0">
              <a:spcBef>
                <a:spcPct val="20000"/>
              </a:spcBef>
              <a:buChar char="•"/>
              <a:defRPr sz="1400">
                <a:solidFill>
                  <a:schemeClr val="tx1"/>
                </a:solidFill>
                <a:latin typeface="Arial" pitchFamily="34" charset="0"/>
              </a:defRPr>
            </a:lvl3pPr>
            <a:lvl4pPr marL="1730375" indent="-228600" defTabSz="2489200" eaLnBrk="0" hangingPunct="0">
              <a:spcBef>
                <a:spcPct val="20000"/>
              </a:spcBef>
              <a:buChar char="–"/>
              <a:defRPr sz="1400">
                <a:solidFill>
                  <a:schemeClr val="tx1"/>
                </a:solidFill>
                <a:latin typeface="Arial" pitchFamily="34" charset="0"/>
              </a:defRPr>
            </a:lvl4pPr>
            <a:lvl5pPr marL="2138363" indent="-228600" defTabSz="2489200" eaLnBrk="0" hangingPunct="0">
              <a:spcBef>
                <a:spcPct val="20000"/>
              </a:spcBef>
              <a:buChar char="»"/>
              <a:defRPr sz="1400">
                <a:solidFill>
                  <a:schemeClr val="tx1"/>
                </a:solidFill>
                <a:latin typeface="Arial" pitchFamily="34" charset="0"/>
              </a:defRPr>
            </a:lvl5pPr>
            <a:lvl6pPr marL="2595563" indent="-228600" defTabSz="2489200" eaLnBrk="0" fontAlgn="base" hangingPunct="0">
              <a:spcBef>
                <a:spcPct val="20000"/>
              </a:spcBef>
              <a:spcAft>
                <a:spcPct val="0"/>
              </a:spcAft>
              <a:buChar char="»"/>
              <a:defRPr sz="1400">
                <a:solidFill>
                  <a:schemeClr val="tx1"/>
                </a:solidFill>
                <a:latin typeface="Arial" pitchFamily="34" charset="0"/>
              </a:defRPr>
            </a:lvl6pPr>
            <a:lvl7pPr marL="3052763" indent="-228600" defTabSz="2489200" eaLnBrk="0" fontAlgn="base" hangingPunct="0">
              <a:spcBef>
                <a:spcPct val="20000"/>
              </a:spcBef>
              <a:spcAft>
                <a:spcPct val="0"/>
              </a:spcAft>
              <a:buChar char="»"/>
              <a:defRPr sz="1400">
                <a:solidFill>
                  <a:schemeClr val="tx1"/>
                </a:solidFill>
                <a:latin typeface="Arial" pitchFamily="34" charset="0"/>
              </a:defRPr>
            </a:lvl7pPr>
            <a:lvl8pPr marL="3509963" indent="-228600" defTabSz="2489200" eaLnBrk="0" fontAlgn="base" hangingPunct="0">
              <a:spcBef>
                <a:spcPct val="20000"/>
              </a:spcBef>
              <a:spcAft>
                <a:spcPct val="0"/>
              </a:spcAft>
              <a:buChar char="»"/>
              <a:defRPr sz="1400">
                <a:solidFill>
                  <a:schemeClr val="tx1"/>
                </a:solidFill>
                <a:latin typeface="Arial" pitchFamily="34" charset="0"/>
              </a:defRPr>
            </a:lvl8pPr>
            <a:lvl9pPr marL="3967163"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eaLnBrk="1" hangingPunct="1">
              <a:spcBef>
                <a:spcPct val="50000"/>
              </a:spcBef>
              <a:buFontTx/>
              <a:buNone/>
              <a:defRPr/>
            </a:pPr>
            <a:r>
              <a:rPr lang="es-ES" altLang="es-ES" sz="1800" b="1" dirty="0" smtClean="0">
                <a:solidFill>
                  <a:srgbClr val="333399"/>
                </a:solidFill>
                <a:latin typeface="Verdana" pitchFamily="34" charset="0"/>
              </a:rPr>
              <a:t>Títulos de Graduado en Educación Secundaria                                                Obligatoria y de Bachiller</a:t>
            </a:r>
          </a:p>
          <a:p>
            <a:pPr marL="0" algn="ctr" eaLnBrk="1" hangingPunct="1">
              <a:spcBef>
                <a:spcPct val="50000"/>
              </a:spcBef>
              <a:buFontTx/>
              <a:buNone/>
              <a:defRPr/>
            </a:pPr>
            <a:endParaRPr lang="es-ES" altLang="es-ES" sz="1000" b="1" dirty="0" smtClean="0">
              <a:solidFill>
                <a:srgbClr val="333399"/>
              </a:solidFill>
              <a:latin typeface="Verdana" pitchFamily="34" charset="0"/>
            </a:endParaRPr>
          </a:p>
        </p:txBody>
      </p:sp>
    </p:spTree>
    <p:extLst>
      <p:ext uri="{BB962C8B-B14F-4D97-AF65-F5344CB8AC3E}">
        <p14:creationId xmlns:p14="http://schemas.microsoft.com/office/powerpoint/2010/main" val="1759351438"/>
      </p:ext>
    </p:extLst>
  </p:cSld>
  <p:clrMapOvr>
    <a:masterClrMapping/>
  </p:clrMapOvr>
  <p:transition spd="slow">
    <p:cover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47"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48"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08549"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0"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08551"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3"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4"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08555"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6"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7" name="Text Box 13"/>
          <p:cNvSpPr txBox="1">
            <a:spLocks noChangeArrowheads="1"/>
          </p:cNvSpPr>
          <p:nvPr/>
        </p:nvSpPr>
        <p:spPr bwMode="auto">
          <a:xfrm>
            <a:off x="457200" y="2492896"/>
            <a:ext cx="8280400" cy="3323987"/>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4375" indent="-536575" defTabSz="2489200" eaLnBrk="0" hangingPunct="0">
              <a:spcBef>
                <a:spcPct val="20000"/>
              </a:spcBef>
              <a:buChar char="•"/>
              <a:defRPr sz="1400">
                <a:solidFill>
                  <a:schemeClr val="tx1"/>
                </a:solidFill>
                <a:latin typeface="Arial" pitchFamily="34" charset="0"/>
              </a:defRPr>
            </a:lvl1pPr>
            <a:lvl2pPr marL="1236663" indent="-342900" defTabSz="2489200" eaLnBrk="0" hangingPunct="0">
              <a:spcBef>
                <a:spcPct val="20000"/>
              </a:spcBef>
              <a:buChar char="–"/>
              <a:defRPr sz="1400">
                <a:solidFill>
                  <a:schemeClr val="tx1"/>
                </a:solidFill>
                <a:latin typeface="Arial" pitchFamily="34" charset="0"/>
              </a:defRPr>
            </a:lvl2pPr>
            <a:lvl3pPr marL="1758950" indent="-342900" defTabSz="2489200" eaLnBrk="0" hangingPunct="0">
              <a:spcBef>
                <a:spcPct val="20000"/>
              </a:spcBef>
              <a:buChar char="•"/>
              <a:defRPr sz="1400">
                <a:solidFill>
                  <a:schemeClr val="tx1"/>
                </a:solidFill>
                <a:latin typeface="Arial" pitchFamily="34" charset="0"/>
              </a:defRPr>
            </a:lvl3pPr>
            <a:lvl4pPr marL="2281238" indent="-342900" defTabSz="2489200" eaLnBrk="0" hangingPunct="0">
              <a:spcBef>
                <a:spcPct val="20000"/>
              </a:spcBef>
              <a:buChar char="–"/>
              <a:defRPr sz="1400">
                <a:solidFill>
                  <a:schemeClr val="tx1"/>
                </a:solidFill>
                <a:latin typeface="Arial" pitchFamily="34" charset="0"/>
              </a:defRPr>
            </a:lvl4pPr>
            <a:lvl5pPr marL="2803525" indent="-342900" defTabSz="2489200" eaLnBrk="0" hangingPunct="0">
              <a:spcBef>
                <a:spcPct val="20000"/>
              </a:spcBef>
              <a:buChar char="»"/>
              <a:defRPr sz="1400">
                <a:solidFill>
                  <a:schemeClr val="tx1"/>
                </a:solidFill>
                <a:latin typeface="Arial" pitchFamily="34" charset="0"/>
              </a:defRPr>
            </a:lvl5pPr>
            <a:lvl6pPr marL="3260725" indent="-342900" defTabSz="2489200" eaLnBrk="0" fontAlgn="base" hangingPunct="0">
              <a:spcBef>
                <a:spcPct val="20000"/>
              </a:spcBef>
              <a:spcAft>
                <a:spcPct val="0"/>
              </a:spcAft>
              <a:buChar char="»"/>
              <a:defRPr sz="1400">
                <a:solidFill>
                  <a:schemeClr val="tx1"/>
                </a:solidFill>
                <a:latin typeface="Arial" pitchFamily="34" charset="0"/>
              </a:defRPr>
            </a:lvl6pPr>
            <a:lvl7pPr marL="3717925" indent="-342900" defTabSz="2489200" eaLnBrk="0" fontAlgn="base" hangingPunct="0">
              <a:spcBef>
                <a:spcPct val="20000"/>
              </a:spcBef>
              <a:spcAft>
                <a:spcPct val="0"/>
              </a:spcAft>
              <a:buChar char="»"/>
              <a:defRPr sz="1400">
                <a:solidFill>
                  <a:schemeClr val="tx1"/>
                </a:solidFill>
                <a:latin typeface="Arial" pitchFamily="34" charset="0"/>
              </a:defRPr>
            </a:lvl7pPr>
            <a:lvl8pPr marL="4175125" indent="-342900" defTabSz="2489200" eaLnBrk="0" fontAlgn="base" hangingPunct="0">
              <a:spcBef>
                <a:spcPct val="20000"/>
              </a:spcBef>
              <a:spcAft>
                <a:spcPct val="0"/>
              </a:spcAft>
              <a:buChar char="»"/>
              <a:defRPr sz="1400">
                <a:solidFill>
                  <a:schemeClr val="tx1"/>
                </a:solidFill>
                <a:latin typeface="Arial" pitchFamily="34" charset="0"/>
              </a:defRPr>
            </a:lvl8pPr>
            <a:lvl9pPr marL="4632325" indent="-342900" defTabSz="2489200" eaLnBrk="0" fontAlgn="base" hangingPunct="0">
              <a:spcBef>
                <a:spcPct val="20000"/>
              </a:spcBef>
              <a:spcAft>
                <a:spcPct val="0"/>
              </a:spcAft>
              <a:buChar char="»"/>
              <a:defRPr sz="1400">
                <a:solidFill>
                  <a:schemeClr val="tx1"/>
                </a:solidFill>
                <a:latin typeface="Arial" pitchFamily="34" charset="0"/>
              </a:defRPr>
            </a:lvl9pPr>
          </a:lstStyle>
          <a:p>
            <a:pPr marL="177800" indent="0">
              <a:buFontTx/>
              <a:buNone/>
            </a:pPr>
            <a:endParaRPr lang="es-E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542925" indent="-361950">
              <a:buFontTx/>
              <a:buBlip>
                <a:blip r:embed="rId2"/>
              </a:buBlip>
            </a:pPr>
            <a:r>
              <a:rPr lang="es-ES"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Para </a:t>
            </a:r>
            <a:r>
              <a:rPr lang="es-ES" dirty="0">
                <a:solidFill>
                  <a:srgbClr val="002060"/>
                </a:solidFill>
                <a:latin typeface="Verdana" panose="020B0604030504040204" pitchFamily="34" charset="0"/>
                <a:ea typeface="Verdana" panose="020B0604030504040204" pitchFamily="34" charset="0"/>
                <a:cs typeface="Verdana" panose="020B0604030504040204" pitchFamily="34" charset="0"/>
              </a:rPr>
              <a:t>el alumnado que obtenga el título de Bachiller por encontrarse en posesión de un título de </a:t>
            </a:r>
            <a:r>
              <a:rPr lang="es-ES" b="1" dirty="0">
                <a:solidFill>
                  <a:srgbClr val="002060"/>
                </a:solidFill>
                <a:latin typeface="Verdana" panose="020B0604030504040204" pitchFamily="34" charset="0"/>
                <a:ea typeface="Verdana" panose="020B0604030504040204" pitchFamily="34" charset="0"/>
                <a:cs typeface="Verdana" panose="020B0604030504040204" pitchFamily="34" charset="0"/>
              </a:rPr>
              <a:t>Técnico de las Enseñanzas Profesionales de Música o de Danza</a:t>
            </a:r>
            <a:r>
              <a:rPr lang="es-ES" dirty="0">
                <a:solidFill>
                  <a:srgbClr val="002060"/>
                </a:solidFill>
                <a:latin typeface="Verdana" panose="020B0604030504040204" pitchFamily="34" charset="0"/>
                <a:ea typeface="Verdana" panose="020B0604030504040204" pitchFamily="34" charset="0"/>
                <a:cs typeface="Verdana" panose="020B0604030504040204" pitchFamily="34" charset="0"/>
              </a:rPr>
              <a:t>, la calificación final será la media aritmética de las calificaciones obtenidas en las materias generales del bloque de asignaturas troncales de la modalidad cursada y de las asignaturas de los cursos 5.º y 6.º de las enseñanzas profesionales de Música o de Danza en la correspondiente especialidad, expresada en una escala de 0 a 10 con dos decimales, redondeada a la centésima. </a:t>
            </a:r>
            <a:endParaRPr lang="es-ES"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42925" indent="-361950">
              <a:buFontTx/>
              <a:buBlip>
                <a:blip r:embed="rId2"/>
              </a:buBlip>
            </a:pPr>
            <a:endParaRPr lang="es-ES"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42925" indent="-361950">
              <a:buFontTx/>
              <a:buBlip>
                <a:blip r:embed="rId2"/>
              </a:buBlip>
            </a:pPr>
            <a:r>
              <a:rPr lang="es-ES"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es-ES" dirty="0">
                <a:solidFill>
                  <a:srgbClr val="002060"/>
                </a:solidFill>
                <a:latin typeface="Verdana" panose="020B0604030504040204" pitchFamily="34" charset="0"/>
                <a:ea typeface="Verdana" panose="020B0604030504040204" pitchFamily="34" charset="0"/>
                <a:cs typeface="Verdana" panose="020B0604030504040204" pitchFamily="34" charset="0"/>
              </a:rPr>
              <a:t>el caso del alumnado que haya accedido directamente a 6.º curso de las enseñanzas profesionales de Música o de Danza, para el cálculo de la nota media serán consideradas las calificaciones de las asignaturas de dicho curso y de las materias generales del bloque de asignaturas troncales de la modalidad cursada.  </a:t>
            </a:r>
            <a:endParaRPr lang="es-ES"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180975" indent="0">
              <a:buFontTx/>
              <a:buNone/>
            </a:pPr>
            <a:r>
              <a:rPr lang="es-ES"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lang="es-ES_tradnl" altLang="es-ES" sz="1200" b="1" dirty="0">
              <a:solidFill>
                <a:srgbClr val="333399"/>
              </a:solidFill>
              <a:latin typeface="Verdana" pitchFamily="34" charset="0"/>
              <a:ea typeface="Verdana" panose="020B0604030504040204" pitchFamily="34" charset="0"/>
              <a:cs typeface="Verdana" panose="020B0604030504040204" pitchFamily="34" charset="0"/>
            </a:endParaRPr>
          </a:p>
        </p:txBody>
      </p:sp>
      <p:sp>
        <p:nvSpPr>
          <p:cNvPr id="108558" name="Line 14"/>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9" name="Line 15"/>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 name="1 CuadroTexto"/>
          <p:cNvSpPr txBox="1"/>
          <p:nvPr/>
        </p:nvSpPr>
        <p:spPr>
          <a:xfrm>
            <a:off x="457200" y="1340768"/>
            <a:ext cx="8280400" cy="954107"/>
          </a:xfrm>
          <a:prstGeom prst="rect">
            <a:avLst/>
          </a:prstGeom>
          <a:solidFill>
            <a:srgbClr val="9999FF"/>
          </a:solidFill>
        </p:spPr>
        <p:txBody>
          <a:bodyPr wrap="square" rtlCol="0">
            <a:spAutoFit/>
          </a:bodyPr>
          <a:lstStyle/>
          <a:p>
            <a:pPr marL="90170">
              <a:spcAft>
                <a:spcPts val="0"/>
              </a:spcAft>
            </a:pPr>
            <a:r>
              <a:rPr lang="es-ES" sz="1400" b="1" dirty="0">
                <a:solidFill>
                  <a:srgbClr val="FFFFFF"/>
                </a:solidFill>
                <a:latin typeface="Verdana" panose="020B0604030504040204" pitchFamily="34" charset="0"/>
                <a:ea typeface="Verdana" panose="020B0604030504040204" pitchFamily="34" charset="0"/>
                <a:cs typeface="Verdana" panose="020B0604030504040204" pitchFamily="34" charset="0"/>
              </a:rPr>
              <a:t>Obtención del título de Bachiller y calificación final del Bachillerato para el alumnado que se encuentre en posesión de un título de Técnico o de Técnico Superior de Formación Profesional, o de Técnico de las Enseñanzas Profesionales de Música o de Danza</a:t>
            </a:r>
          </a:p>
        </p:txBody>
      </p:sp>
      <p:sp>
        <p:nvSpPr>
          <p:cNvPr id="17" name="Text Box 5"/>
          <p:cNvSpPr txBox="1">
            <a:spLocks noChangeArrowheads="1"/>
          </p:cNvSpPr>
          <p:nvPr/>
        </p:nvSpPr>
        <p:spPr bwMode="auto">
          <a:xfrm>
            <a:off x="0" y="0"/>
            <a:ext cx="9144000" cy="1138773"/>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defTabSz="2489200" eaLnBrk="0" hangingPunct="0">
              <a:spcBef>
                <a:spcPct val="20000"/>
              </a:spcBef>
              <a:buChar char="•"/>
              <a:defRPr sz="1400">
                <a:solidFill>
                  <a:schemeClr val="tx1"/>
                </a:solidFill>
                <a:latin typeface="Arial" pitchFamily="34" charset="0"/>
              </a:defRPr>
            </a:lvl1pPr>
            <a:lvl2pPr marL="914400" indent="-285750" defTabSz="2489200" eaLnBrk="0" hangingPunct="0">
              <a:spcBef>
                <a:spcPct val="20000"/>
              </a:spcBef>
              <a:buChar char="–"/>
              <a:defRPr sz="1400">
                <a:solidFill>
                  <a:schemeClr val="tx1"/>
                </a:solidFill>
                <a:latin typeface="Arial" pitchFamily="34" charset="0"/>
              </a:defRPr>
            </a:lvl2pPr>
            <a:lvl3pPr marL="1322388" indent="-228600" defTabSz="2489200" eaLnBrk="0" hangingPunct="0">
              <a:spcBef>
                <a:spcPct val="20000"/>
              </a:spcBef>
              <a:buChar char="•"/>
              <a:defRPr sz="1400">
                <a:solidFill>
                  <a:schemeClr val="tx1"/>
                </a:solidFill>
                <a:latin typeface="Arial" pitchFamily="34" charset="0"/>
              </a:defRPr>
            </a:lvl3pPr>
            <a:lvl4pPr marL="1730375" indent="-228600" defTabSz="2489200" eaLnBrk="0" hangingPunct="0">
              <a:spcBef>
                <a:spcPct val="20000"/>
              </a:spcBef>
              <a:buChar char="–"/>
              <a:defRPr sz="1400">
                <a:solidFill>
                  <a:schemeClr val="tx1"/>
                </a:solidFill>
                <a:latin typeface="Arial" pitchFamily="34" charset="0"/>
              </a:defRPr>
            </a:lvl4pPr>
            <a:lvl5pPr marL="2138363" indent="-228600" defTabSz="2489200" eaLnBrk="0" hangingPunct="0">
              <a:spcBef>
                <a:spcPct val="20000"/>
              </a:spcBef>
              <a:buChar char="»"/>
              <a:defRPr sz="1400">
                <a:solidFill>
                  <a:schemeClr val="tx1"/>
                </a:solidFill>
                <a:latin typeface="Arial" pitchFamily="34" charset="0"/>
              </a:defRPr>
            </a:lvl5pPr>
            <a:lvl6pPr marL="2595563" indent="-228600" defTabSz="2489200" eaLnBrk="0" fontAlgn="base" hangingPunct="0">
              <a:spcBef>
                <a:spcPct val="20000"/>
              </a:spcBef>
              <a:spcAft>
                <a:spcPct val="0"/>
              </a:spcAft>
              <a:buChar char="»"/>
              <a:defRPr sz="1400">
                <a:solidFill>
                  <a:schemeClr val="tx1"/>
                </a:solidFill>
                <a:latin typeface="Arial" pitchFamily="34" charset="0"/>
              </a:defRPr>
            </a:lvl6pPr>
            <a:lvl7pPr marL="3052763" indent="-228600" defTabSz="2489200" eaLnBrk="0" fontAlgn="base" hangingPunct="0">
              <a:spcBef>
                <a:spcPct val="20000"/>
              </a:spcBef>
              <a:spcAft>
                <a:spcPct val="0"/>
              </a:spcAft>
              <a:buChar char="»"/>
              <a:defRPr sz="1400">
                <a:solidFill>
                  <a:schemeClr val="tx1"/>
                </a:solidFill>
                <a:latin typeface="Arial" pitchFamily="34" charset="0"/>
              </a:defRPr>
            </a:lvl7pPr>
            <a:lvl8pPr marL="3509963" indent="-228600" defTabSz="2489200" eaLnBrk="0" fontAlgn="base" hangingPunct="0">
              <a:spcBef>
                <a:spcPct val="20000"/>
              </a:spcBef>
              <a:spcAft>
                <a:spcPct val="0"/>
              </a:spcAft>
              <a:buChar char="»"/>
              <a:defRPr sz="1400">
                <a:solidFill>
                  <a:schemeClr val="tx1"/>
                </a:solidFill>
                <a:latin typeface="Arial" pitchFamily="34" charset="0"/>
              </a:defRPr>
            </a:lvl8pPr>
            <a:lvl9pPr marL="3967163"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eaLnBrk="1" hangingPunct="1">
              <a:spcBef>
                <a:spcPct val="50000"/>
              </a:spcBef>
              <a:buFontTx/>
              <a:buNone/>
              <a:defRPr/>
            </a:pPr>
            <a:r>
              <a:rPr lang="es-ES" altLang="es-ES" sz="1800" b="1" dirty="0" smtClean="0">
                <a:solidFill>
                  <a:srgbClr val="333399"/>
                </a:solidFill>
                <a:latin typeface="Verdana" pitchFamily="34" charset="0"/>
              </a:rPr>
              <a:t>Títulos de Graduado en Educación Secundaria                                                Obligatoria y de Bachiller</a:t>
            </a:r>
          </a:p>
          <a:p>
            <a:pPr marL="0" algn="ctr" eaLnBrk="1" hangingPunct="1">
              <a:spcBef>
                <a:spcPct val="50000"/>
              </a:spcBef>
              <a:buFontTx/>
              <a:buNone/>
              <a:defRPr/>
            </a:pPr>
            <a:endParaRPr lang="es-ES" altLang="es-ES" sz="1000" b="1" dirty="0" smtClean="0">
              <a:solidFill>
                <a:srgbClr val="333399"/>
              </a:solidFill>
              <a:latin typeface="Verdana" pitchFamily="34" charset="0"/>
            </a:endParaRPr>
          </a:p>
        </p:txBody>
      </p:sp>
    </p:spTree>
    <p:extLst>
      <p:ext uri="{BB962C8B-B14F-4D97-AF65-F5344CB8AC3E}">
        <p14:creationId xmlns:p14="http://schemas.microsoft.com/office/powerpoint/2010/main" val="1022885388"/>
      </p:ext>
    </p:extLst>
  </p:cSld>
  <p:clrMapOvr>
    <a:masterClrMapping/>
  </p:clrMapOvr>
  <p:transition spd="slow">
    <p:cover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47"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48"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dirty="0" smtClean="0"/>
              <a:t/>
            </a:r>
            <a:br>
              <a:rPr lang="es-ES" altLang="es-ES" sz="1600" dirty="0" smtClean="0"/>
            </a:br>
            <a:endParaRPr lang="es-ES" altLang="es-ES" sz="1600" dirty="0" smtClean="0">
              <a:latin typeface="Verdana" pitchFamily="34" charset="0"/>
            </a:endParaRPr>
          </a:p>
        </p:txBody>
      </p:sp>
      <p:sp>
        <p:nvSpPr>
          <p:cNvPr id="108549"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0"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08551"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3"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4"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08555"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6"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7" name="Text Box 13"/>
          <p:cNvSpPr txBox="1">
            <a:spLocks noChangeArrowheads="1"/>
          </p:cNvSpPr>
          <p:nvPr/>
        </p:nvSpPr>
        <p:spPr bwMode="auto">
          <a:xfrm>
            <a:off x="431800" y="2073821"/>
            <a:ext cx="8280400" cy="3545586"/>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4375" indent="-536575" defTabSz="2489200" eaLnBrk="0" hangingPunct="0">
              <a:spcBef>
                <a:spcPct val="20000"/>
              </a:spcBef>
              <a:buChar char="•"/>
              <a:defRPr sz="1400">
                <a:solidFill>
                  <a:schemeClr val="tx1"/>
                </a:solidFill>
                <a:latin typeface="Arial" pitchFamily="34" charset="0"/>
              </a:defRPr>
            </a:lvl1pPr>
            <a:lvl2pPr marL="1236663" indent="-342900" defTabSz="2489200" eaLnBrk="0" hangingPunct="0">
              <a:spcBef>
                <a:spcPct val="20000"/>
              </a:spcBef>
              <a:buChar char="–"/>
              <a:defRPr sz="1400">
                <a:solidFill>
                  <a:schemeClr val="tx1"/>
                </a:solidFill>
                <a:latin typeface="Arial" pitchFamily="34" charset="0"/>
              </a:defRPr>
            </a:lvl2pPr>
            <a:lvl3pPr marL="1758950" indent="-342900" defTabSz="2489200" eaLnBrk="0" hangingPunct="0">
              <a:spcBef>
                <a:spcPct val="20000"/>
              </a:spcBef>
              <a:buChar char="•"/>
              <a:defRPr sz="1400">
                <a:solidFill>
                  <a:schemeClr val="tx1"/>
                </a:solidFill>
                <a:latin typeface="Arial" pitchFamily="34" charset="0"/>
              </a:defRPr>
            </a:lvl3pPr>
            <a:lvl4pPr marL="2281238" indent="-342900" defTabSz="2489200" eaLnBrk="0" hangingPunct="0">
              <a:spcBef>
                <a:spcPct val="20000"/>
              </a:spcBef>
              <a:buChar char="–"/>
              <a:defRPr sz="1400">
                <a:solidFill>
                  <a:schemeClr val="tx1"/>
                </a:solidFill>
                <a:latin typeface="Arial" pitchFamily="34" charset="0"/>
              </a:defRPr>
            </a:lvl4pPr>
            <a:lvl5pPr marL="2803525" indent="-342900" defTabSz="2489200" eaLnBrk="0" hangingPunct="0">
              <a:spcBef>
                <a:spcPct val="20000"/>
              </a:spcBef>
              <a:buChar char="»"/>
              <a:defRPr sz="1400">
                <a:solidFill>
                  <a:schemeClr val="tx1"/>
                </a:solidFill>
                <a:latin typeface="Arial" pitchFamily="34" charset="0"/>
              </a:defRPr>
            </a:lvl5pPr>
            <a:lvl6pPr marL="3260725" indent="-342900" defTabSz="2489200" eaLnBrk="0" fontAlgn="base" hangingPunct="0">
              <a:spcBef>
                <a:spcPct val="20000"/>
              </a:spcBef>
              <a:spcAft>
                <a:spcPct val="0"/>
              </a:spcAft>
              <a:buChar char="»"/>
              <a:defRPr sz="1400">
                <a:solidFill>
                  <a:schemeClr val="tx1"/>
                </a:solidFill>
                <a:latin typeface="Arial" pitchFamily="34" charset="0"/>
              </a:defRPr>
            </a:lvl6pPr>
            <a:lvl7pPr marL="3717925" indent="-342900" defTabSz="2489200" eaLnBrk="0" fontAlgn="base" hangingPunct="0">
              <a:spcBef>
                <a:spcPct val="20000"/>
              </a:spcBef>
              <a:spcAft>
                <a:spcPct val="0"/>
              </a:spcAft>
              <a:buChar char="»"/>
              <a:defRPr sz="1400">
                <a:solidFill>
                  <a:schemeClr val="tx1"/>
                </a:solidFill>
                <a:latin typeface="Arial" pitchFamily="34" charset="0"/>
              </a:defRPr>
            </a:lvl7pPr>
            <a:lvl8pPr marL="4175125" indent="-342900" defTabSz="2489200" eaLnBrk="0" fontAlgn="base" hangingPunct="0">
              <a:spcBef>
                <a:spcPct val="20000"/>
              </a:spcBef>
              <a:spcAft>
                <a:spcPct val="0"/>
              </a:spcAft>
              <a:buChar char="»"/>
              <a:defRPr sz="1400">
                <a:solidFill>
                  <a:schemeClr val="tx1"/>
                </a:solidFill>
                <a:latin typeface="Arial" pitchFamily="34" charset="0"/>
              </a:defRPr>
            </a:lvl8pPr>
            <a:lvl9pPr marL="4632325" indent="-342900" defTabSz="2489200" eaLnBrk="0" fontAlgn="base" hangingPunct="0">
              <a:spcBef>
                <a:spcPct val="20000"/>
              </a:spcBef>
              <a:spcAft>
                <a:spcPct val="0"/>
              </a:spcAft>
              <a:buChar char="»"/>
              <a:defRPr sz="1400">
                <a:solidFill>
                  <a:schemeClr val="tx1"/>
                </a:solidFill>
                <a:latin typeface="Arial" pitchFamily="34" charset="0"/>
              </a:defRPr>
            </a:lvl9pPr>
          </a:lstStyle>
          <a:p>
            <a:pPr marL="177800" indent="0">
              <a:buFontTx/>
              <a:buNone/>
            </a:pPr>
            <a:endParaRPr lang="es-E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542925" indent="-361950">
              <a:buFontTx/>
              <a:buBlip>
                <a:blip r:embed="rId2"/>
              </a:buBlip>
            </a:pPr>
            <a:r>
              <a:rPr lang="es-ES" sz="1800" dirty="0">
                <a:solidFill>
                  <a:srgbClr val="002060"/>
                </a:solidFill>
                <a:latin typeface="Verdana" panose="020B0604030504040204" pitchFamily="34" charset="0"/>
                <a:ea typeface="Verdana" panose="020B0604030504040204" pitchFamily="34" charset="0"/>
                <a:cs typeface="Verdana" panose="020B0604030504040204" pitchFamily="34" charset="0"/>
              </a:rPr>
              <a:t>Los </a:t>
            </a:r>
            <a:r>
              <a:rPr lang="es-ES" sz="1800" b="1" dirty="0">
                <a:solidFill>
                  <a:srgbClr val="002060"/>
                </a:solidFill>
                <a:latin typeface="Verdana" panose="020B0604030504040204" pitchFamily="34" charset="0"/>
                <a:ea typeface="Verdana" panose="020B0604030504040204" pitchFamily="34" charset="0"/>
                <a:cs typeface="Verdana" panose="020B0604030504040204" pitchFamily="34" charset="0"/>
              </a:rPr>
              <a:t>títulos de Bachiller </a:t>
            </a:r>
            <a:r>
              <a:rPr lang="es-ES"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permitirán </a:t>
            </a:r>
            <a:r>
              <a:rPr lang="es-ES" sz="1800" b="1" dirty="0">
                <a:solidFill>
                  <a:srgbClr val="002060"/>
                </a:solidFill>
                <a:latin typeface="Verdana" panose="020B0604030504040204" pitchFamily="34" charset="0"/>
                <a:ea typeface="Verdana" panose="020B0604030504040204" pitchFamily="34" charset="0"/>
                <a:cs typeface="Verdana" panose="020B0604030504040204" pitchFamily="34" charset="0"/>
              </a:rPr>
              <a:t>acceder a las distintas enseñanzas que constituyen la educación superior </a:t>
            </a:r>
            <a:r>
              <a:rPr lang="es-ES" sz="1800" dirty="0">
                <a:solidFill>
                  <a:srgbClr val="002060"/>
                </a:solidFill>
                <a:latin typeface="Verdana" panose="020B0604030504040204" pitchFamily="34" charset="0"/>
                <a:ea typeface="Verdana" panose="020B0604030504040204" pitchFamily="34" charset="0"/>
                <a:cs typeface="Verdana" panose="020B0604030504040204" pitchFamily="34" charset="0"/>
              </a:rPr>
              <a:t>establecidas en el artículo 3.5 de la Ley Orgánica 2/2006, de 3 de mayo. </a:t>
            </a:r>
            <a:endParaRPr lang="es-ES"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180975" indent="0">
              <a:buFontTx/>
              <a:buNone/>
            </a:pPr>
            <a:endParaRPr lang="es-ES" sz="1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42925" indent="-361950">
              <a:buFontTx/>
              <a:buBlip>
                <a:blip r:embed="rId2"/>
              </a:buBlip>
            </a:pPr>
            <a:r>
              <a:rPr lang="es-ES" sz="1800" dirty="0">
                <a:solidFill>
                  <a:srgbClr val="002060"/>
                </a:solidFill>
                <a:latin typeface="Verdana" panose="020B0604030504040204" pitchFamily="34" charset="0"/>
                <a:ea typeface="Verdana" panose="020B0604030504040204" pitchFamily="34" charset="0"/>
                <a:cs typeface="Verdana" panose="020B0604030504040204" pitchFamily="34" charset="0"/>
              </a:rPr>
              <a:t>Tales enseñanzas de la educación superior son: la enseñanza universitaria, las enseñanzas artísticas superiores, la Formación Profesional de grado superior, las enseñanzas profesionales de Artes Plásticas y de Diseño de grado superior y las enseñanzas deportivas de grado superior</a:t>
            </a:r>
            <a:r>
              <a:rPr lang="es-ES"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p>
          <a:p>
            <a:pPr marL="180975" indent="0">
              <a:buFontTx/>
              <a:buNone/>
            </a:pPr>
            <a:r>
              <a:rPr lang="es-ES"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lang="es-ES_tradnl" altLang="es-ES" sz="1200" b="1" dirty="0">
              <a:solidFill>
                <a:srgbClr val="333399"/>
              </a:solidFill>
              <a:latin typeface="Verdana" pitchFamily="34" charset="0"/>
              <a:ea typeface="Verdana" panose="020B0604030504040204" pitchFamily="34" charset="0"/>
              <a:cs typeface="Verdana" panose="020B0604030504040204" pitchFamily="34" charset="0"/>
            </a:endParaRPr>
          </a:p>
        </p:txBody>
      </p:sp>
      <p:sp>
        <p:nvSpPr>
          <p:cNvPr id="108558" name="Line 14"/>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9" name="Line 15"/>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 name="1 CuadroTexto"/>
          <p:cNvSpPr txBox="1"/>
          <p:nvPr/>
        </p:nvSpPr>
        <p:spPr>
          <a:xfrm>
            <a:off x="457200" y="1504127"/>
            <a:ext cx="8280400" cy="369332"/>
          </a:xfrm>
          <a:prstGeom prst="rect">
            <a:avLst/>
          </a:prstGeom>
          <a:solidFill>
            <a:srgbClr val="9999FF"/>
          </a:solidFill>
        </p:spPr>
        <p:txBody>
          <a:bodyPr wrap="square" rtlCol="0">
            <a:spAutoFit/>
          </a:bodyPr>
          <a:lstStyle/>
          <a:p>
            <a:pPr marL="90170">
              <a:spcAft>
                <a:spcPts val="0"/>
              </a:spcAft>
            </a:pPr>
            <a:r>
              <a:rPr lang="es-ES"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Acceso a la educación superior con el título de Bachiller</a:t>
            </a:r>
            <a:endParaRPr lang="es-ES"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 Box 5"/>
          <p:cNvSpPr txBox="1">
            <a:spLocks noChangeArrowheads="1"/>
          </p:cNvSpPr>
          <p:nvPr/>
        </p:nvSpPr>
        <p:spPr bwMode="auto">
          <a:xfrm>
            <a:off x="0" y="0"/>
            <a:ext cx="9144000" cy="1138773"/>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defTabSz="2489200" eaLnBrk="0" hangingPunct="0">
              <a:spcBef>
                <a:spcPct val="20000"/>
              </a:spcBef>
              <a:buChar char="•"/>
              <a:defRPr sz="1400">
                <a:solidFill>
                  <a:schemeClr val="tx1"/>
                </a:solidFill>
                <a:latin typeface="Arial" pitchFamily="34" charset="0"/>
              </a:defRPr>
            </a:lvl1pPr>
            <a:lvl2pPr marL="914400" indent="-285750" defTabSz="2489200" eaLnBrk="0" hangingPunct="0">
              <a:spcBef>
                <a:spcPct val="20000"/>
              </a:spcBef>
              <a:buChar char="–"/>
              <a:defRPr sz="1400">
                <a:solidFill>
                  <a:schemeClr val="tx1"/>
                </a:solidFill>
                <a:latin typeface="Arial" pitchFamily="34" charset="0"/>
              </a:defRPr>
            </a:lvl2pPr>
            <a:lvl3pPr marL="1322388" indent="-228600" defTabSz="2489200" eaLnBrk="0" hangingPunct="0">
              <a:spcBef>
                <a:spcPct val="20000"/>
              </a:spcBef>
              <a:buChar char="•"/>
              <a:defRPr sz="1400">
                <a:solidFill>
                  <a:schemeClr val="tx1"/>
                </a:solidFill>
                <a:latin typeface="Arial" pitchFamily="34" charset="0"/>
              </a:defRPr>
            </a:lvl3pPr>
            <a:lvl4pPr marL="1730375" indent="-228600" defTabSz="2489200" eaLnBrk="0" hangingPunct="0">
              <a:spcBef>
                <a:spcPct val="20000"/>
              </a:spcBef>
              <a:buChar char="–"/>
              <a:defRPr sz="1400">
                <a:solidFill>
                  <a:schemeClr val="tx1"/>
                </a:solidFill>
                <a:latin typeface="Arial" pitchFamily="34" charset="0"/>
              </a:defRPr>
            </a:lvl4pPr>
            <a:lvl5pPr marL="2138363" indent="-228600" defTabSz="2489200" eaLnBrk="0" hangingPunct="0">
              <a:spcBef>
                <a:spcPct val="20000"/>
              </a:spcBef>
              <a:buChar char="»"/>
              <a:defRPr sz="1400">
                <a:solidFill>
                  <a:schemeClr val="tx1"/>
                </a:solidFill>
                <a:latin typeface="Arial" pitchFamily="34" charset="0"/>
              </a:defRPr>
            </a:lvl5pPr>
            <a:lvl6pPr marL="2595563" indent="-228600" defTabSz="2489200" eaLnBrk="0" fontAlgn="base" hangingPunct="0">
              <a:spcBef>
                <a:spcPct val="20000"/>
              </a:spcBef>
              <a:spcAft>
                <a:spcPct val="0"/>
              </a:spcAft>
              <a:buChar char="»"/>
              <a:defRPr sz="1400">
                <a:solidFill>
                  <a:schemeClr val="tx1"/>
                </a:solidFill>
                <a:latin typeface="Arial" pitchFamily="34" charset="0"/>
              </a:defRPr>
            </a:lvl6pPr>
            <a:lvl7pPr marL="3052763" indent="-228600" defTabSz="2489200" eaLnBrk="0" fontAlgn="base" hangingPunct="0">
              <a:spcBef>
                <a:spcPct val="20000"/>
              </a:spcBef>
              <a:spcAft>
                <a:spcPct val="0"/>
              </a:spcAft>
              <a:buChar char="»"/>
              <a:defRPr sz="1400">
                <a:solidFill>
                  <a:schemeClr val="tx1"/>
                </a:solidFill>
                <a:latin typeface="Arial" pitchFamily="34" charset="0"/>
              </a:defRPr>
            </a:lvl7pPr>
            <a:lvl8pPr marL="3509963" indent="-228600" defTabSz="2489200" eaLnBrk="0" fontAlgn="base" hangingPunct="0">
              <a:spcBef>
                <a:spcPct val="20000"/>
              </a:spcBef>
              <a:spcAft>
                <a:spcPct val="0"/>
              </a:spcAft>
              <a:buChar char="»"/>
              <a:defRPr sz="1400">
                <a:solidFill>
                  <a:schemeClr val="tx1"/>
                </a:solidFill>
                <a:latin typeface="Arial" pitchFamily="34" charset="0"/>
              </a:defRPr>
            </a:lvl8pPr>
            <a:lvl9pPr marL="3967163"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eaLnBrk="1" hangingPunct="1">
              <a:spcBef>
                <a:spcPct val="50000"/>
              </a:spcBef>
              <a:buFontTx/>
              <a:buNone/>
              <a:defRPr/>
            </a:pPr>
            <a:r>
              <a:rPr lang="es-ES" altLang="es-ES" sz="1800" b="1" dirty="0" smtClean="0">
                <a:solidFill>
                  <a:srgbClr val="333399"/>
                </a:solidFill>
                <a:latin typeface="Verdana" pitchFamily="34" charset="0"/>
              </a:rPr>
              <a:t>Títulos de Graduado en Educación Secundaria                                                Obligatoria y de Bachiller</a:t>
            </a:r>
          </a:p>
          <a:p>
            <a:pPr marL="0" algn="ctr" eaLnBrk="1" hangingPunct="1">
              <a:spcBef>
                <a:spcPct val="50000"/>
              </a:spcBef>
              <a:buFontTx/>
              <a:buNone/>
              <a:defRPr/>
            </a:pPr>
            <a:endParaRPr lang="es-ES" altLang="es-ES" sz="1000" b="1" dirty="0" smtClean="0">
              <a:solidFill>
                <a:srgbClr val="333399"/>
              </a:solidFill>
              <a:latin typeface="Verdana" pitchFamily="34" charset="0"/>
            </a:endParaRPr>
          </a:p>
        </p:txBody>
      </p:sp>
    </p:spTree>
    <p:extLst>
      <p:ext uri="{BB962C8B-B14F-4D97-AF65-F5344CB8AC3E}">
        <p14:creationId xmlns:p14="http://schemas.microsoft.com/office/powerpoint/2010/main" val="211646540"/>
      </p:ext>
    </p:extLst>
  </p:cSld>
  <p:clrMapOvr>
    <a:masterClrMapping/>
  </p:clrMapOvr>
  <p:transition spd="slow">
    <p:cover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43"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44" name="Rectangle 4"/>
          <p:cNvSpPr>
            <a:spLocks noGrp="1" noChangeArrowheads="1"/>
          </p:cNvSpPr>
          <p:nvPr>
            <p:ph type="ctrTitle"/>
          </p:nvPr>
        </p:nvSpPr>
        <p:spPr>
          <a:xfrm>
            <a:off x="0" y="0"/>
            <a:ext cx="9144000" cy="6310313"/>
          </a:xfrm>
          <a:solidFill>
            <a:srgbClr val="CC3300"/>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0245"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46" name="Rectangle 6" descr="20%"/>
          <p:cNvSpPr>
            <a:spLocks noGrp="1" noChangeArrowheads="1"/>
          </p:cNvSpPr>
          <p:nvPr>
            <p:ph type="subTitle" idx="1"/>
          </p:nvPr>
        </p:nvSpPr>
        <p:spPr>
          <a:xfrm>
            <a:off x="0" y="6323013"/>
            <a:ext cx="9144000" cy="534987"/>
          </a:xfrm>
          <a:pattFill prst="pct20">
            <a:fgClr>
              <a:srgbClr val="003399"/>
            </a:fgClr>
            <a:bgClr>
              <a:schemeClr val="bg1"/>
            </a:bgClr>
          </a:pattFill>
        </p:spPr>
        <p:txBody>
          <a:bodyPr/>
          <a:lstStyle/>
          <a:p>
            <a:pPr algn="just" eaLnBrk="1" hangingPunct="1">
              <a:lnSpc>
                <a:spcPct val="80000"/>
              </a:lnSpc>
              <a:tabLst>
                <a:tab pos="8694738" algn="l"/>
              </a:tabLst>
            </a:pPr>
            <a:endParaRPr lang="es-ES" altLang="es-ES" sz="1000" smtClean="0"/>
          </a:p>
          <a:p>
            <a:pPr algn="just" eaLnBrk="1" hangingPunct="1">
              <a:lnSpc>
                <a:spcPct val="80000"/>
              </a:lnSpc>
              <a:tabLst>
                <a:tab pos="8694738" algn="l"/>
              </a:tabLst>
            </a:pPr>
            <a:endParaRPr lang="es-ES" altLang="es-ES" sz="1000" smtClean="0"/>
          </a:p>
          <a:p>
            <a:pPr algn="just" eaLnBrk="1" hangingPunct="1">
              <a:lnSpc>
                <a:spcPct val="80000"/>
              </a:lnSpc>
              <a:tabLst>
                <a:tab pos="8694738" algn="l"/>
              </a:tabLst>
            </a:pPr>
            <a:endParaRPr lang="es-ES" altLang="es-ES" sz="1000" smtClean="0"/>
          </a:p>
        </p:txBody>
      </p:sp>
      <p:sp>
        <p:nvSpPr>
          <p:cNvPr id="10247"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48" name="Text Box 8"/>
          <p:cNvSpPr txBox="1">
            <a:spLocks noChangeArrowheads="1"/>
          </p:cNvSpPr>
          <p:nvPr/>
        </p:nvSpPr>
        <p:spPr bwMode="auto">
          <a:xfrm>
            <a:off x="0" y="0"/>
            <a:ext cx="9144000" cy="703263"/>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pPr>
            <a:endParaRPr lang="es-ES" altLang="es-ES" sz="1600" b="1">
              <a:solidFill>
                <a:srgbClr val="333399"/>
              </a:solidFill>
              <a:latin typeface="Verdana" pitchFamily="34" charset="0"/>
            </a:endParaRPr>
          </a:p>
          <a:p>
            <a:pPr algn="just" eaLnBrk="1" hangingPunct="1">
              <a:spcBef>
                <a:spcPct val="50000"/>
              </a:spcBef>
              <a:buFontTx/>
              <a:buNone/>
            </a:pPr>
            <a:endParaRPr lang="es-ES" altLang="es-ES" sz="1600" b="1">
              <a:solidFill>
                <a:srgbClr val="333399"/>
              </a:solidFill>
              <a:latin typeface="Verdana" pitchFamily="34" charset="0"/>
            </a:endParaRPr>
          </a:p>
        </p:txBody>
      </p:sp>
      <p:sp>
        <p:nvSpPr>
          <p:cNvPr id="10249"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50" name="Text Box 10"/>
          <p:cNvSpPr txBox="1">
            <a:spLocks noChangeArrowheads="1"/>
          </p:cNvSpPr>
          <p:nvPr/>
        </p:nvSpPr>
        <p:spPr bwMode="auto">
          <a:xfrm>
            <a:off x="0" y="6170613"/>
            <a:ext cx="9144000" cy="687387"/>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0251"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52" name="Text Box 12"/>
          <p:cNvSpPr txBox="1">
            <a:spLocks noChangeArrowheads="1"/>
          </p:cNvSpPr>
          <p:nvPr/>
        </p:nvSpPr>
        <p:spPr bwMode="auto">
          <a:xfrm>
            <a:off x="3275856" y="1196975"/>
            <a:ext cx="5616575" cy="116339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defTabSz="2489200" eaLnBrk="0" hangingPunct="0">
              <a:spcBef>
                <a:spcPct val="20000"/>
              </a:spcBef>
              <a:buChar char="•"/>
              <a:defRPr sz="1400">
                <a:solidFill>
                  <a:schemeClr val="tx1"/>
                </a:solidFill>
                <a:latin typeface="Arial" pitchFamily="34" charset="0"/>
              </a:defRPr>
            </a:lvl1pPr>
            <a:lvl2pPr marL="355600" indent="88900" defTabSz="2489200" eaLnBrk="0" hangingPunct="0">
              <a:spcBef>
                <a:spcPct val="20000"/>
              </a:spcBef>
              <a:buChar char="–"/>
              <a:defRPr sz="1400">
                <a:solidFill>
                  <a:schemeClr val="tx1"/>
                </a:solidFill>
                <a:latin typeface="Arial" pitchFamily="34" charset="0"/>
              </a:defRPr>
            </a:lvl2pPr>
            <a:lvl3pPr marL="1536700" indent="-457200" defTabSz="2489200" eaLnBrk="0" hangingPunct="0">
              <a:spcBef>
                <a:spcPct val="20000"/>
              </a:spcBef>
              <a:buChar char="•"/>
              <a:defRPr sz="1400">
                <a:solidFill>
                  <a:schemeClr val="tx1"/>
                </a:solidFill>
                <a:latin typeface="Arial" pitchFamily="34" charset="0"/>
              </a:defRPr>
            </a:lvl3pPr>
            <a:lvl4pPr marL="1828800" indent="-457200" defTabSz="2489200" eaLnBrk="0" hangingPunct="0">
              <a:spcBef>
                <a:spcPct val="20000"/>
              </a:spcBef>
              <a:buChar char="–"/>
              <a:defRPr sz="1400">
                <a:solidFill>
                  <a:schemeClr val="tx1"/>
                </a:solidFill>
                <a:latin typeface="Arial" pitchFamily="34" charset="0"/>
              </a:defRPr>
            </a:lvl4pPr>
            <a:lvl5pPr marL="2286000" indent="-457200" defTabSz="2489200" eaLnBrk="0" hangingPunct="0">
              <a:spcBef>
                <a:spcPct val="20000"/>
              </a:spcBef>
              <a:buChar char="»"/>
              <a:defRPr sz="1400">
                <a:solidFill>
                  <a:schemeClr val="tx1"/>
                </a:solidFill>
                <a:latin typeface="Arial" pitchFamily="34" charset="0"/>
              </a:defRPr>
            </a:lvl5pPr>
            <a:lvl6pPr marL="2743200" indent="-457200" defTabSz="2489200" eaLnBrk="0" fontAlgn="base" hangingPunct="0">
              <a:spcBef>
                <a:spcPct val="20000"/>
              </a:spcBef>
              <a:spcAft>
                <a:spcPct val="0"/>
              </a:spcAft>
              <a:buChar char="»"/>
              <a:defRPr sz="1400">
                <a:solidFill>
                  <a:schemeClr val="tx1"/>
                </a:solidFill>
                <a:latin typeface="Arial" pitchFamily="34" charset="0"/>
              </a:defRPr>
            </a:lvl6pPr>
            <a:lvl7pPr marL="3200400" indent="-457200" defTabSz="2489200" eaLnBrk="0" fontAlgn="base" hangingPunct="0">
              <a:spcBef>
                <a:spcPct val="20000"/>
              </a:spcBef>
              <a:spcAft>
                <a:spcPct val="0"/>
              </a:spcAft>
              <a:buChar char="»"/>
              <a:defRPr sz="1400">
                <a:solidFill>
                  <a:schemeClr val="tx1"/>
                </a:solidFill>
                <a:latin typeface="Arial" pitchFamily="34" charset="0"/>
              </a:defRPr>
            </a:lvl7pPr>
            <a:lvl8pPr marL="3657600" indent="-457200" defTabSz="2489200" eaLnBrk="0" fontAlgn="base" hangingPunct="0">
              <a:spcBef>
                <a:spcPct val="20000"/>
              </a:spcBef>
              <a:spcAft>
                <a:spcPct val="0"/>
              </a:spcAft>
              <a:buChar char="»"/>
              <a:defRPr sz="1400">
                <a:solidFill>
                  <a:schemeClr val="tx1"/>
                </a:solidFill>
                <a:latin typeface="Arial" pitchFamily="34" charset="0"/>
              </a:defRPr>
            </a:lvl8pPr>
            <a:lvl9pPr marL="4114800" indent="-457200" defTabSz="2489200" eaLnBrk="0" fontAlgn="base" hangingPunct="0">
              <a:spcBef>
                <a:spcPct val="20000"/>
              </a:spcBef>
              <a:spcAft>
                <a:spcPct val="0"/>
              </a:spcAft>
              <a:buChar char="»"/>
              <a:defRPr sz="1400">
                <a:solidFill>
                  <a:schemeClr val="tx1"/>
                </a:solidFill>
                <a:latin typeface="Arial" pitchFamily="34" charset="0"/>
              </a:defRPr>
            </a:lvl9pPr>
          </a:lstStyle>
          <a:p>
            <a:pPr algn="r" eaLnBrk="1" hangingPunct="1">
              <a:buFontTx/>
              <a:buNone/>
            </a:pPr>
            <a:r>
              <a:rPr lang="es-ES" altLang="es-ES" sz="2400" b="1" dirty="0" smtClean="0">
                <a:solidFill>
                  <a:srgbClr val="FFFFFF"/>
                </a:solidFill>
                <a:latin typeface="Verdana" pitchFamily="34" charset="0"/>
              </a:rPr>
              <a:t>Evaluación final de Bachillerato y acceso a la Universidad</a:t>
            </a:r>
            <a:endParaRPr lang="es-ES" altLang="es-ES" sz="2400" b="1" dirty="0">
              <a:solidFill>
                <a:srgbClr val="FFFFFF"/>
              </a:solidFill>
              <a:latin typeface="Verdana" pitchFamily="34" charset="0"/>
            </a:endParaRPr>
          </a:p>
          <a:p>
            <a:pPr algn="r" eaLnBrk="1" hangingPunct="1">
              <a:buFontTx/>
              <a:buNone/>
            </a:pPr>
            <a:endParaRPr lang="es-ES" altLang="es-ES" sz="1800" b="1" dirty="0">
              <a:solidFill>
                <a:srgbClr val="FFFFFF"/>
              </a:solidFill>
              <a:latin typeface="Verdana" pitchFamily="34" charset="0"/>
            </a:endParaRPr>
          </a:p>
        </p:txBody>
      </p:sp>
      <p:sp>
        <p:nvSpPr>
          <p:cNvPr id="10253"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pic>
        <p:nvPicPr>
          <p:cNvPr id="10254" name="Picture 14" descr="j01980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513" y="1060450"/>
            <a:ext cx="2659062"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Line 1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256" name="Line 16"/>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Tree>
    <p:extLst>
      <p:ext uri="{BB962C8B-B14F-4D97-AF65-F5344CB8AC3E}">
        <p14:creationId xmlns:p14="http://schemas.microsoft.com/office/powerpoint/2010/main" val="4274462621"/>
      </p:ext>
    </p:extLst>
  </p:cSld>
  <p:clrMapOvr>
    <a:masterClrMapping/>
  </p:clrMapOvr>
  <p:transition spd="slow">
    <p:cover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La evaluación final de Bachillerato en Andalucía</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96502" y="1556792"/>
            <a:ext cx="8713788" cy="4961358"/>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500" b="1" dirty="0">
                <a:solidFill>
                  <a:srgbClr val="333399"/>
                </a:solidFill>
                <a:latin typeface="Verdana" pitchFamily="34" charset="0"/>
                <a:cs typeface="+mn-cs"/>
              </a:rPr>
              <a:t>Hasta la entrada en vigor de la normativa resultante del Pacto de Estado social </a:t>
            </a:r>
            <a:r>
              <a:rPr lang="es-ES" altLang="es-ES" sz="1500" b="1" dirty="0" smtClean="0">
                <a:solidFill>
                  <a:srgbClr val="333399"/>
                </a:solidFill>
                <a:latin typeface="Verdana" pitchFamily="34" charset="0"/>
                <a:cs typeface="+mn-cs"/>
              </a:rPr>
              <a:t>y  </a:t>
            </a:r>
            <a:r>
              <a:rPr lang="es-ES" altLang="es-ES" sz="1500" b="1" dirty="0">
                <a:solidFill>
                  <a:srgbClr val="333399"/>
                </a:solidFill>
                <a:latin typeface="Verdana" pitchFamily="34" charset="0"/>
                <a:cs typeface="+mn-cs"/>
              </a:rPr>
              <a:t>político  por  la  educación,  </a:t>
            </a:r>
            <a:r>
              <a:rPr lang="es-ES" altLang="es-ES" sz="1500" b="1" dirty="0">
                <a:solidFill>
                  <a:srgbClr val="CC3300"/>
                </a:solidFill>
                <a:latin typeface="Verdana" pitchFamily="34" charset="0"/>
                <a:cs typeface="+mn-cs"/>
              </a:rPr>
              <a:t>la  evaluación  de  </a:t>
            </a:r>
            <a:r>
              <a:rPr lang="es-ES" altLang="es-ES" sz="1500" b="1" dirty="0" smtClean="0">
                <a:solidFill>
                  <a:srgbClr val="CC3300"/>
                </a:solidFill>
                <a:latin typeface="Verdana" pitchFamily="34" charset="0"/>
                <a:cs typeface="+mn-cs"/>
              </a:rPr>
              <a:t>Bachillerato  </a:t>
            </a:r>
            <a:r>
              <a:rPr lang="es-ES" altLang="es-ES" sz="1500" b="1" dirty="0">
                <a:solidFill>
                  <a:srgbClr val="CC3300"/>
                </a:solidFill>
                <a:latin typeface="Verdana" pitchFamily="34" charset="0"/>
                <a:cs typeface="+mn-cs"/>
              </a:rPr>
              <a:t>para  el  acceso  a  la  </a:t>
            </a:r>
            <a:r>
              <a:rPr lang="es-ES" altLang="es-ES" sz="1500" b="1" dirty="0" smtClean="0">
                <a:solidFill>
                  <a:srgbClr val="CC3300"/>
                </a:solidFill>
                <a:latin typeface="Verdana" pitchFamily="34" charset="0"/>
                <a:cs typeface="+mn-cs"/>
              </a:rPr>
              <a:t>Universidad</a:t>
            </a:r>
            <a:r>
              <a:rPr lang="es-ES" altLang="es-ES" sz="1500" b="1" dirty="0" smtClean="0">
                <a:solidFill>
                  <a:srgbClr val="333399"/>
                </a:solidFill>
                <a:latin typeface="Verdana" pitchFamily="34" charset="0"/>
                <a:cs typeface="+mn-cs"/>
              </a:rPr>
              <a:t>  </a:t>
            </a:r>
            <a:r>
              <a:rPr lang="es-ES" altLang="es-ES" sz="1500" b="1" dirty="0">
                <a:solidFill>
                  <a:srgbClr val="333399"/>
                </a:solidFill>
                <a:latin typeface="Verdana" pitchFamily="34" charset="0"/>
                <a:cs typeface="+mn-cs"/>
              </a:rPr>
              <a:t>regulada  por  el  artículo  36  bis  de  la  Ley  Orgánica  2/2006,  de  3  de  </a:t>
            </a:r>
            <a:r>
              <a:rPr lang="es-ES" altLang="es-ES" sz="1500" b="1" dirty="0" smtClean="0">
                <a:solidFill>
                  <a:srgbClr val="333399"/>
                </a:solidFill>
                <a:latin typeface="Verdana" pitchFamily="34" charset="0"/>
                <a:cs typeface="+mn-cs"/>
              </a:rPr>
              <a:t>mayo</a:t>
            </a:r>
            <a:r>
              <a:rPr lang="es-ES" altLang="es-ES" sz="1500" b="1" dirty="0">
                <a:solidFill>
                  <a:srgbClr val="333399"/>
                </a:solidFill>
                <a:latin typeface="Verdana" pitchFamily="34" charset="0"/>
                <a:cs typeface="+mn-cs"/>
              </a:rPr>
              <a:t>,  </a:t>
            </a:r>
            <a:r>
              <a:rPr lang="es-ES" altLang="es-ES" sz="1500" b="1" dirty="0">
                <a:solidFill>
                  <a:srgbClr val="CC3300"/>
                </a:solidFill>
                <a:latin typeface="Verdana" pitchFamily="34" charset="0"/>
                <a:cs typeface="+mn-cs"/>
              </a:rPr>
              <a:t>no  será  necesaria  para  obtener  el  título  de  Bachiller  y  se  realizará </a:t>
            </a:r>
            <a:r>
              <a:rPr lang="es-ES" altLang="es-ES" sz="1500" b="1" dirty="0" smtClean="0">
                <a:solidFill>
                  <a:srgbClr val="CC3300"/>
                </a:solidFill>
                <a:latin typeface="Verdana" pitchFamily="34" charset="0"/>
                <a:cs typeface="+mn-cs"/>
              </a:rPr>
              <a:t>exclusivamente  </a:t>
            </a:r>
            <a:r>
              <a:rPr lang="es-ES" altLang="es-ES" sz="1500" b="1" dirty="0">
                <a:solidFill>
                  <a:srgbClr val="CC3300"/>
                </a:solidFill>
                <a:latin typeface="Verdana" pitchFamily="34" charset="0"/>
                <a:cs typeface="+mn-cs"/>
              </a:rPr>
              <a:t>para  el  alumnado  que  quiera  acceder  a  estudios  universitarios</a:t>
            </a:r>
            <a:r>
              <a:rPr lang="es-ES" altLang="es-ES" sz="1500" b="1" dirty="0">
                <a:solidFill>
                  <a:srgbClr val="333399"/>
                </a:solidFill>
                <a:latin typeface="Verdana" pitchFamily="34" charset="0"/>
                <a:cs typeface="+mn-cs"/>
              </a:rPr>
              <a:t>. </a:t>
            </a:r>
            <a:endParaRPr lang="es-ES" altLang="es-ES" sz="12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endParaRPr lang="es-ES" altLang="es-ES" sz="12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500" b="1" dirty="0" smtClean="0">
                <a:solidFill>
                  <a:srgbClr val="333399"/>
                </a:solidFill>
                <a:latin typeface="Verdana" pitchFamily="34" charset="0"/>
                <a:cs typeface="+mn-cs"/>
              </a:rPr>
              <a:t>Podrá </a:t>
            </a:r>
            <a:r>
              <a:rPr lang="es-ES" altLang="es-ES" sz="1500" b="1" dirty="0" smtClean="0">
                <a:solidFill>
                  <a:srgbClr val="CC3300"/>
                </a:solidFill>
                <a:latin typeface="Verdana" pitchFamily="34" charset="0"/>
                <a:cs typeface="+mn-cs"/>
              </a:rPr>
              <a:t>presentarse</a:t>
            </a:r>
            <a:r>
              <a:rPr lang="es-ES" altLang="es-ES" sz="1500" b="1" dirty="0" smtClean="0">
                <a:solidFill>
                  <a:srgbClr val="333399"/>
                </a:solidFill>
                <a:latin typeface="Verdana" pitchFamily="34" charset="0"/>
                <a:cs typeface="+mn-cs"/>
              </a:rPr>
              <a:t> a la evaluación el alumnado que esté en posesión del </a:t>
            </a:r>
            <a:r>
              <a:rPr lang="es-ES" altLang="es-ES" sz="1500" b="1" dirty="0" smtClean="0">
                <a:solidFill>
                  <a:srgbClr val="CC3300"/>
                </a:solidFill>
                <a:latin typeface="Verdana" pitchFamily="34" charset="0"/>
                <a:cs typeface="+mn-cs"/>
              </a:rPr>
              <a:t>título de Bachiller</a:t>
            </a:r>
            <a:r>
              <a:rPr lang="es-ES" altLang="es-ES" sz="1500" b="1" dirty="0" smtClean="0">
                <a:solidFill>
                  <a:srgbClr val="333399"/>
                </a:solidFill>
                <a:latin typeface="Verdana" pitchFamily="34" charset="0"/>
                <a:cs typeface="+mn-cs"/>
              </a:rPr>
              <a:t>.</a:t>
            </a:r>
            <a:endParaRPr lang="es-ES" altLang="es-ES" sz="1200" b="1" dirty="0" smtClean="0">
              <a:solidFill>
                <a:srgbClr val="333399"/>
              </a:solidFill>
              <a:latin typeface="Verdana" pitchFamily="34" charset="0"/>
              <a:cs typeface="+mn-cs"/>
            </a:endParaRPr>
          </a:p>
          <a:p>
            <a:pPr marL="447675" indent="-361950">
              <a:spcBef>
                <a:spcPct val="20000"/>
              </a:spcBef>
              <a:buFont typeface="Arial" panose="020B0604020202020204" pitchFamily="34" charset="0"/>
              <a:buChar char="•"/>
              <a:tabLst>
                <a:tab pos="447675" algn="l"/>
              </a:tabLst>
              <a:defRPr/>
            </a:pPr>
            <a:endParaRPr lang="es-ES" altLang="es-ES" sz="12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500" b="1" dirty="0" smtClean="0">
                <a:solidFill>
                  <a:srgbClr val="333399"/>
                </a:solidFill>
                <a:latin typeface="Verdana" pitchFamily="34" charset="0"/>
                <a:cs typeface="+mn-cs"/>
              </a:rPr>
              <a:t>Versará  </a:t>
            </a:r>
            <a:r>
              <a:rPr lang="es-ES" altLang="es-ES" sz="1500" b="1" dirty="0">
                <a:solidFill>
                  <a:srgbClr val="333399"/>
                </a:solidFill>
                <a:latin typeface="Verdana" pitchFamily="34" charset="0"/>
                <a:cs typeface="+mn-cs"/>
              </a:rPr>
              <a:t>exclusivamente  sobre  </a:t>
            </a:r>
            <a:r>
              <a:rPr lang="es-ES" altLang="es-ES" sz="1500" b="1" dirty="0">
                <a:solidFill>
                  <a:srgbClr val="CC3300"/>
                </a:solidFill>
                <a:latin typeface="Verdana" pitchFamily="34" charset="0"/>
                <a:cs typeface="+mn-cs"/>
              </a:rPr>
              <a:t>las  materias  generales  cursadas  del  bloque  de  las  </a:t>
            </a:r>
            <a:r>
              <a:rPr lang="es-ES" altLang="es-ES" sz="1500" b="1" dirty="0" smtClean="0">
                <a:solidFill>
                  <a:srgbClr val="CC3300"/>
                </a:solidFill>
                <a:latin typeface="Verdana" pitchFamily="34" charset="0"/>
                <a:cs typeface="+mn-cs"/>
              </a:rPr>
              <a:t>asignaturas  </a:t>
            </a:r>
            <a:r>
              <a:rPr lang="es-ES" altLang="es-ES" sz="1500" b="1" dirty="0">
                <a:solidFill>
                  <a:srgbClr val="CC3300"/>
                </a:solidFill>
                <a:latin typeface="Verdana" pitchFamily="34" charset="0"/>
                <a:cs typeface="+mn-cs"/>
              </a:rPr>
              <a:t>troncales  de  segundo  curso  </a:t>
            </a:r>
            <a:r>
              <a:rPr lang="es-ES" altLang="es-ES" sz="1500" b="1" dirty="0">
                <a:solidFill>
                  <a:srgbClr val="333399"/>
                </a:solidFill>
                <a:latin typeface="Verdana" pitchFamily="34" charset="0"/>
                <a:cs typeface="+mn-cs"/>
              </a:rPr>
              <a:t>y,  en  su  caso,  de  la  materia  Lengua </a:t>
            </a:r>
            <a:r>
              <a:rPr lang="es-ES" altLang="es-ES" sz="1500" b="1" dirty="0" smtClean="0">
                <a:solidFill>
                  <a:srgbClr val="333399"/>
                </a:solidFill>
                <a:latin typeface="Verdana" pitchFamily="34" charset="0"/>
                <a:cs typeface="+mn-cs"/>
              </a:rPr>
              <a:t>Cooficial </a:t>
            </a:r>
            <a:r>
              <a:rPr lang="es-ES" altLang="es-ES" sz="1500" b="1" dirty="0">
                <a:solidFill>
                  <a:srgbClr val="333399"/>
                </a:solidFill>
                <a:latin typeface="Verdana" pitchFamily="34" charset="0"/>
                <a:cs typeface="+mn-cs"/>
              </a:rPr>
              <a:t>y Literatura</a:t>
            </a:r>
            <a:r>
              <a:rPr lang="es-ES" altLang="es-ES" sz="1500" b="1" dirty="0" smtClean="0">
                <a:solidFill>
                  <a:srgbClr val="333399"/>
                </a:solidFill>
                <a:latin typeface="Verdana" pitchFamily="34" charset="0"/>
                <a:cs typeface="+mn-cs"/>
              </a:rPr>
              <a:t>.</a:t>
            </a:r>
            <a:endParaRPr lang="es-ES" altLang="es-ES" sz="12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200" b="1" dirty="0" smtClean="0">
                <a:solidFill>
                  <a:srgbClr val="333399"/>
                </a:solidFill>
                <a:latin typeface="Verdana" pitchFamily="34" charset="0"/>
                <a:cs typeface="+mn-cs"/>
              </a:rPr>
              <a:t> </a:t>
            </a:r>
          </a:p>
          <a:p>
            <a:pPr marL="447675" indent="-361950">
              <a:spcBef>
                <a:spcPct val="20000"/>
              </a:spcBef>
              <a:buFontTx/>
              <a:buBlip>
                <a:blip r:embed="rId2"/>
              </a:buBlip>
              <a:tabLst>
                <a:tab pos="447675" algn="l"/>
              </a:tabLst>
              <a:defRPr/>
            </a:pPr>
            <a:r>
              <a:rPr lang="es-ES" altLang="es-ES" sz="1500" b="1" dirty="0" smtClean="0">
                <a:solidFill>
                  <a:srgbClr val="333399"/>
                </a:solidFill>
                <a:latin typeface="Verdana" pitchFamily="34" charset="0"/>
                <a:cs typeface="+mn-cs"/>
              </a:rPr>
              <a:t>Los </a:t>
            </a:r>
            <a:r>
              <a:rPr lang="es-ES" altLang="es-ES" sz="1500" b="1" dirty="0">
                <a:solidFill>
                  <a:srgbClr val="333399"/>
                </a:solidFill>
                <a:latin typeface="Verdana" pitchFamily="34" charset="0"/>
                <a:cs typeface="+mn-cs"/>
              </a:rPr>
              <a:t>alumnos que quieran </a:t>
            </a:r>
            <a:r>
              <a:rPr lang="es-ES" altLang="es-ES" sz="1500" b="1" dirty="0">
                <a:solidFill>
                  <a:srgbClr val="CC3300"/>
                </a:solidFill>
                <a:latin typeface="Verdana" pitchFamily="34" charset="0"/>
                <a:cs typeface="+mn-cs"/>
              </a:rPr>
              <a:t>mejorar</a:t>
            </a:r>
            <a:r>
              <a:rPr lang="es-ES" altLang="es-ES" sz="1500" b="1" dirty="0">
                <a:solidFill>
                  <a:srgbClr val="333399"/>
                </a:solidFill>
                <a:latin typeface="Verdana" pitchFamily="34" charset="0"/>
                <a:cs typeface="+mn-cs"/>
              </a:rPr>
              <a:t> su </a:t>
            </a:r>
            <a:r>
              <a:rPr lang="es-ES" altLang="es-ES" sz="1500" b="1" dirty="0">
                <a:solidFill>
                  <a:srgbClr val="CC3300"/>
                </a:solidFill>
                <a:latin typeface="Verdana" pitchFamily="34" charset="0"/>
                <a:cs typeface="+mn-cs"/>
              </a:rPr>
              <a:t>nota de admisión </a:t>
            </a:r>
            <a:r>
              <a:rPr lang="es-ES" altLang="es-ES" sz="1500" b="1" dirty="0" smtClean="0">
                <a:solidFill>
                  <a:srgbClr val="333399"/>
                </a:solidFill>
                <a:latin typeface="Verdana" pitchFamily="34" charset="0"/>
                <a:cs typeface="+mn-cs"/>
              </a:rPr>
              <a:t>podrán examinarse  </a:t>
            </a:r>
            <a:r>
              <a:rPr lang="es-ES" altLang="es-ES" sz="1500" b="1" dirty="0">
                <a:solidFill>
                  <a:srgbClr val="333399"/>
                </a:solidFill>
                <a:latin typeface="Verdana" pitchFamily="34" charset="0"/>
                <a:cs typeface="+mn-cs"/>
              </a:rPr>
              <a:t>de,  al  menos,  </a:t>
            </a:r>
            <a:r>
              <a:rPr lang="es-ES" altLang="es-ES" sz="1500" b="1" dirty="0">
                <a:solidFill>
                  <a:srgbClr val="CC3300"/>
                </a:solidFill>
                <a:latin typeface="Verdana" pitchFamily="34" charset="0"/>
                <a:cs typeface="+mn-cs"/>
              </a:rPr>
              <a:t>dos  materias  de  opción  del  bloque  de  las </a:t>
            </a:r>
            <a:r>
              <a:rPr lang="es-ES" altLang="es-ES" sz="1500" b="1" dirty="0" smtClean="0">
                <a:solidFill>
                  <a:srgbClr val="CC3300"/>
                </a:solidFill>
                <a:latin typeface="Verdana" pitchFamily="34" charset="0"/>
                <a:cs typeface="+mn-cs"/>
              </a:rPr>
              <a:t>asignaturas troncales </a:t>
            </a:r>
            <a:r>
              <a:rPr lang="es-ES" altLang="es-ES" sz="1500" b="1" dirty="0">
                <a:solidFill>
                  <a:srgbClr val="CC3300"/>
                </a:solidFill>
                <a:latin typeface="Verdana" pitchFamily="34" charset="0"/>
                <a:cs typeface="+mn-cs"/>
              </a:rPr>
              <a:t>de segundo curso</a:t>
            </a:r>
            <a:r>
              <a:rPr lang="es-ES" altLang="es-ES" sz="1500" b="1" dirty="0" smtClean="0">
                <a:solidFill>
                  <a:srgbClr val="333399"/>
                </a:solidFill>
                <a:latin typeface="Verdana" pitchFamily="34" charset="0"/>
                <a:cs typeface="+mn-cs"/>
              </a:rPr>
              <a:t>. </a:t>
            </a:r>
          </a:p>
          <a:p>
            <a:pPr marL="447675" indent="-361950">
              <a:spcBef>
                <a:spcPct val="20000"/>
              </a:spcBef>
              <a:buFontTx/>
              <a:buBlip>
                <a:blip r:embed="rId2"/>
              </a:buBlip>
              <a:tabLst>
                <a:tab pos="447675" algn="l"/>
              </a:tabLst>
              <a:defRPr/>
            </a:pPr>
            <a:endParaRPr lang="es-ES" altLang="es-ES" sz="10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000" i="1" dirty="0" smtClean="0">
                <a:solidFill>
                  <a:srgbClr val="333399"/>
                </a:solidFill>
                <a:latin typeface="Verdana" pitchFamily="34" charset="0"/>
                <a:cs typeface="+mn-cs"/>
              </a:rPr>
              <a:t>         </a:t>
            </a:r>
            <a:r>
              <a:rPr lang="es-ES" altLang="es-ES" sz="1200" i="1" dirty="0" smtClean="0">
                <a:solidFill>
                  <a:srgbClr val="333399"/>
                </a:solidFill>
                <a:latin typeface="Verdana" pitchFamily="34" charset="0"/>
                <a:cs typeface="+mn-cs"/>
              </a:rPr>
              <a:t>Art. </a:t>
            </a:r>
            <a:r>
              <a:rPr lang="es-ES" altLang="es-ES" sz="1200" i="1" dirty="0">
                <a:solidFill>
                  <a:srgbClr val="333399"/>
                </a:solidFill>
                <a:latin typeface="Verdana" pitchFamily="34" charset="0"/>
                <a:cs typeface="+mn-cs"/>
              </a:rPr>
              <a:t>1 </a:t>
            </a:r>
            <a:r>
              <a:rPr lang="es-ES" altLang="es-ES" sz="1200" i="1" dirty="0" smtClean="0">
                <a:solidFill>
                  <a:srgbClr val="333399"/>
                </a:solidFill>
                <a:latin typeface="Verdana" pitchFamily="34" charset="0"/>
                <a:cs typeface="+mn-cs"/>
              </a:rPr>
              <a:t>del Real </a:t>
            </a:r>
            <a:r>
              <a:rPr lang="es-ES" altLang="es-ES" sz="1200" i="1" dirty="0">
                <a:solidFill>
                  <a:srgbClr val="333399"/>
                </a:solidFill>
                <a:latin typeface="Verdana" pitchFamily="34" charset="0"/>
                <a:cs typeface="+mn-cs"/>
              </a:rPr>
              <a:t>Decreto-ley 5/2016, de 9 de diciembre</a:t>
            </a:r>
            <a:endParaRPr lang="es-ES" altLang="es-ES" sz="500" b="1" dirty="0" smtClean="0">
              <a:solidFill>
                <a:srgbClr val="000000"/>
              </a:solidFill>
              <a:latin typeface="Verdana" pitchFamily="34" charset="0"/>
              <a:cs typeface="+mn-cs"/>
            </a:endParaRPr>
          </a:p>
        </p:txBody>
      </p:sp>
      <p:sp>
        <p:nvSpPr>
          <p:cNvPr id="2" name="1 CuadroTexto"/>
          <p:cNvSpPr txBox="1"/>
          <p:nvPr/>
        </p:nvSpPr>
        <p:spPr>
          <a:xfrm>
            <a:off x="196502" y="1052736"/>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Evaluación final de Bachillerato</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94706919"/>
      </p:ext>
    </p:extLst>
  </p:cSld>
  <p:clrMapOvr>
    <a:masterClrMapping/>
  </p:clrMapOvr>
  <p:transition spd="slow">
    <p:cover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smtClean="0">
                <a:latin typeface="Verdana" pitchFamily="34" charset="0"/>
              </a:rPr>
              <a:t>El acceso a las enseñanzas universitarias de Grado</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97520" y="1556792"/>
            <a:ext cx="8713788" cy="4401205"/>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600" b="1" dirty="0">
                <a:solidFill>
                  <a:srgbClr val="333399"/>
                </a:solidFill>
                <a:latin typeface="Verdana" pitchFamily="34" charset="0"/>
                <a:cs typeface="+mn-cs"/>
              </a:rPr>
              <a:t>Para quienes accedan en el curso 2017-2018 y hasta la entrada en vigor </a:t>
            </a:r>
            <a:r>
              <a:rPr lang="es-ES" altLang="es-ES" sz="1600" b="1" dirty="0" smtClean="0">
                <a:solidFill>
                  <a:srgbClr val="333399"/>
                </a:solidFill>
                <a:latin typeface="Verdana" pitchFamily="34" charset="0"/>
                <a:cs typeface="+mn-cs"/>
              </a:rPr>
              <a:t>de la  </a:t>
            </a:r>
            <a:r>
              <a:rPr lang="es-ES" altLang="es-ES" sz="1600" b="1" dirty="0">
                <a:solidFill>
                  <a:srgbClr val="333399"/>
                </a:solidFill>
                <a:latin typeface="Verdana" pitchFamily="34" charset="0"/>
                <a:cs typeface="+mn-cs"/>
              </a:rPr>
              <a:t>normativa  resultante  del  Pacto  de  Estado  social  y  político  por  la  educación,  </a:t>
            </a:r>
            <a:r>
              <a:rPr lang="es-ES" altLang="es-ES" sz="1600" b="1" dirty="0">
                <a:solidFill>
                  <a:srgbClr val="CC3300"/>
                </a:solidFill>
                <a:latin typeface="Verdana" pitchFamily="34" charset="0"/>
                <a:cs typeface="+mn-cs"/>
              </a:rPr>
              <a:t>la  </a:t>
            </a:r>
            <a:r>
              <a:rPr lang="es-ES" altLang="es-ES" sz="1600" b="1" dirty="0" smtClean="0">
                <a:solidFill>
                  <a:srgbClr val="CC3300"/>
                </a:solidFill>
                <a:latin typeface="Verdana" pitchFamily="34" charset="0"/>
                <a:cs typeface="+mn-cs"/>
              </a:rPr>
              <a:t>calificación </a:t>
            </a:r>
            <a:r>
              <a:rPr lang="es-ES" altLang="es-ES" sz="1600" b="1" dirty="0">
                <a:solidFill>
                  <a:srgbClr val="CC3300"/>
                </a:solidFill>
                <a:latin typeface="Verdana" pitchFamily="34" charset="0"/>
                <a:cs typeface="+mn-cs"/>
              </a:rPr>
              <a:t>obtenida en la prueba </a:t>
            </a:r>
            <a:r>
              <a:rPr lang="es-ES" altLang="es-ES" sz="1600" b="1" dirty="0">
                <a:solidFill>
                  <a:srgbClr val="333399"/>
                </a:solidFill>
                <a:latin typeface="Verdana" pitchFamily="34" charset="0"/>
                <a:cs typeface="+mn-cs"/>
              </a:rPr>
              <a:t>que realicen los alumnos que quieran acceder a </a:t>
            </a:r>
            <a:r>
              <a:rPr lang="es-ES" altLang="es-ES" sz="1600" b="1" dirty="0" smtClean="0">
                <a:solidFill>
                  <a:srgbClr val="333399"/>
                </a:solidFill>
                <a:latin typeface="Verdana" pitchFamily="34" charset="0"/>
                <a:cs typeface="+mn-cs"/>
              </a:rPr>
              <a:t>la </a:t>
            </a:r>
            <a:r>
              <a:rPr lang="es-ES" altLang="es-ES" sz="1600" b="1" dirty="0">
                <a:solidFill>
                  <a:srgbClr val="333399"/>
                </a:solidFill>
                <a:latin typeface="Verdana" pitchFamily="34" charset="0"/>
                <a:cs typeface="+mn-cs"/>
              </a:rPr>
              <a:t>universidad a la que se refiere el artículo 36.bis de la Ley Orgánica 2/2006, de 3 </a:t>
            </a:r>
            <a:r>
              <a:rPr lang="es-ES" altLang="es-ES" sz="1600" b="1" dirty="0" smtClean="0">
                <a:solidFill>
                  <a:srgbClr val="333399"/>
                </a:solidFill>
                <a:latin typeface="Verdana" pitchFamily="34" charset="0"/>
                <a:cs typeface="+mn-cs"/>
              </a:rPr>
              <a:t>de </a:t>
            </a:r>
            <a:r>
              <a:rPr lang="es-ES" altLang="es-ES" sz="1600" b="1" dirty="0">
                <a:solidFill>
                  <a:srgbClr val="333399"/>
                </a:solidFill>
                <a:latin typeface="Verdana" pitchFamily="34" charset="0"/>
                <a:cs typeface="+mn-cs"/>
              </a:rPr>
              <a:t>mayo, será la media aritmética de las calificaciones numéricas de cada una de </a:t>
            </a:r>
            <a:r>
              <a:rPr lang="es-ES" altLang="es-ES" sz="1600" b="1" dirty="0" smtClean="0">
                <a:solidFill>
                  <a:srgbClr val="333399"/>
                </a:solidFill>
                <a:latin typeface="Verdana" pitchFamily="34" charset="0"/>
                <a:cs typeface="+mn-cs"/>
              </a:rPr>
              <a:t>las  </a:t>
            </a:r>
            <a:r>
              <a:rPr lang="es-ES" altLang="es-ES" sz="1600" b="1" dirty="0">
                <a:solidFill>
                  <a:srgbClr val="333399"/>
                </a:solidFill>
                <a:latin typeface="Verdana" pitchFamily="34" charset="0"/>
                <a:cs typeface="+mn-cs"/>
              </a:rPr>
              <a:t>materias  generales  del  bloque  de  asignaturas  troncales  y,  en  su  caso,  de  la </a:t>
            </a:r>
            <a:r>
              <a:rPr lang="es-ES" altLang="es-ES" sz="1600" b="1" dirty="0" smtClean="0">
                <a:solidFill>
                  <a:srgbClr val="333399"/>
                </a:solidFill>
                <a:latin typeface="Verdana" pitchFamily="34" charset="0"/>
                <a:cs typeface="+mn-cs"/>
              </a:rPr>
              <a:t>materia </a:t>
            </a:r>
            <a:r>
              <a:rPr lang="es-ES" altLang="es-ES" sz="1600" b="1" dirty="0">
                <a:solidFill>
                  <a:srgbClr val="333399"/>
                </a:solidFill>
                <a:latin typeface="Verdana" pitchFamily="34" charset="0"/>
                <a:cs typeface="+mn-cs"/>
              </a:rPr>
              <a:t>Lengua Cooficial y Literatura, expresada en una escala de 0 a 10 con dos </a:t>
            </a:r>
            <a:r>
              <a:rPr lang="es-ES" altLang="es-ES" sz="1600" b="1" dirty="0" smtClean="0">
                <a:solidFill>
                  <a:srgbClr val="333399"/>
                </a:solidFill>
                <a:latin typeface="Verdana" pitchFamily="34" charset="0"/>
                <a:cs typeface="+mn-cs"/>
              </a:rPr>
              <a:t>cifras </a:t>
            </a:r>
            <a:r>
              <a:rPr lang="es-ES" altLang="es-ES" sz="1600" b="1" dirty="0">
                <a:solidFill>
                  <a:srgbClr val="333399"/>
                </a:solidFill>
                <a:latin typeface="Verdana" pitchFamily="34" charset="0"/>
                <a:cs typeface="+mn-cs"/>
              </a:rPr>
              <a:t>decimales y redondeada a la centésima. </a:t>
            </a:r>
            <a:endParaRPr lang="es-ES" altLang="es-ES" sz="14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endParaRPr lang="es-ES" altLang="es-ES" sz="14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600" b="1" dirty="0" smtClean="0">
                <a:solidFill>
                  <a:srgbClr val="333399"/>
                </a:solidFill>
                <a:latin typeface="Verdana" pitchFamily="34" charset="0"/>
                <a:cs typeface="+mn-cs"/>
              </a:rPr>
              <a:t>Esta </a:t>
            </a:r>
            <a:r>
              <a:rPr lang="es-ES" altLang="es-ES" sz="1600" b="1" dirty="0">
                <a:solidFill>
                  <a:srgbClr val="CC3300"/>
                </a:solidFill>
                <a:latin typeface="Verdana" pitchFamily="34" charset="0"/>
                <a:cs typeface="+mn-cs"/>
              </a:rPr>
              <a:t>calificación deberá ser igual o </a:t>
            </a:r>
            <a:r>
              <a:rPr lang="es-ES" altLang="es-ES" sz="1600" b="1" dirty="0" smtClean="0">
                <a:solidFill>
                  <a:srgbClr val="CC3300"/>
                </a:solidFill>
                <a:latin typeface="Verdana" pitchFamily="34" charset="0"/>
                <a:cs typeface="+mn-cs"/>
              </a:rPr>
              <a:t>superior  </a:t>
            </a:r>
            <a:r>
              <a:rPr lang="es-ES" altLang="es-ES" sz="1600" b="1" dirty="0">
                <a:solidFill>
                  <a:srgbClr val="CC3300"/>
                </a:solidFill>
                <a:latin typeface="Verdana" pitchFamily="34" charset="0"/>
                <a:cs typeface="+mn-cs"/>
              </a:rPr>
              <a:t>a  4  puntos</a:t>
            </a:r>
            <a:r>
              <a:rPr lang="es-ES" altLang="es-ES" sz="1600" b="1" dirty="0">
                <a:solidFill>
                  <a:srgbClr val="333399"/>
                </a:solidFill>
                <a:latin typeface="Verdana" pitchFamily="34" charset="0"/>
                <a:cs typeface="+mn-cs"/>
              </a:rPr>
              <a:t>,  para  que  pueda  ser  tenida  en  cuenta  en  el  acceso  a  las  </a:t>
            </a:r>
            <a:r>
              <a:rPr lang="es-ES" altLang="es-ES" sz="1600" b="1" dirty="0" smtClean="0">
                <a:solidFill>
                  <a:srgbClr val="333399"/>
                </a:solidFill>
                <a:latin typeface="Verdana" pitchFamily="34" charset="0"/>
                <a:cs typeface="+mn-cs"/>
              </a:rPr>
              <a:t>enseñanzas </a:t>
            </a:r>
            <a:r>
              <a:rPr lang="es-ES" altLang="es-ES" sz="1600" b="1" dirty="0">
                <a:solidFill>
                  <a:srgbClr val="333399"/>
                </a:solidFill>
                <a:latin typeface="Verdana" pitchFamily="34" charset="0"/>
                <a:cs typeface="+mn-cs"/>
              </a:rPr>
              <a:t>universitarias oficiales de grado</a:t>
            </a:r>
            <a:r>
              <a:rPr lang="es-ES" altLang="es-ES" sz="1600" b="1" dirty="0" smtClean="0">
                <a:solidFill>
                  <a:srgbClr val="333399"/>
                </a:solidFill>
                <a:latin typeface="Verdana" pitchFamily="34" charset="0"/>
                <a:cs typeface="+mn-cs"/>
              </a:rPr>
              <a:t>. </a:t>
            </a:r>
          </a:p>
          <a:p>
            <a:pPr marL="447675" indent="-361950">
              <a:spcBef>
                <a:spcPct val="20000"/>
              </a:spcBef>
              <a:buFontTx/>
              <a:buBlip>
                <a:blip r:embed="rId2"/>
              </a:buBlip>
              <a:tabLst>
                <a:tab pos="447675" algn="l"/>
              </a:tabLst>
              <a:defRPr/>
            </a:pPr>
            <a:endParaRPr lang="es-ES" altLang="es-ES" sz="10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000" i="1" dirty="0" smtClean="0">
                <a:solidFill>
                  <a:srgbClr val="333399"/>
                </a:solidFill>
                <a:latin typeface="Verdana" pitchFamily="34" charset="0"/>
                <a:cs typeface="+mn-cs"/>
              </a:rPr>
              <a:t>         </a:t>
            </a:r>
            <a:r>
              <a:rPr lang="es-ES" altLang="es-ES" sz="1200" i="1" dirty="0" smtClean="0">
                <a:solidFill>
                  <a:srgbClr val="333399"/>
                </a:solidFill>
                <a:latin typeface="Verdana" pitchFamily="34" charset="0"/>
                <a:cs typeface="+mn-cs"/>
              </a:rPr>
              <a:t>Art. </a:t>
            </a:r>
            <a:r>
              <a:rPr lang="es-ES" altLang="es-ES" sz="1200" i="1" dirty="0">
                <a:solidFill>
                  <a:srgbClr val="333399"/>
                </a:solidFill>
                <a:latin typeface="Verdana" pitchFamily="34" charset="0"/>
                <a:cs typeface="+mn-cs"/>
              </a:rPr>
              <a:t>1 </a:t>
            </a:r>
            <a:r>
              <a:rPr lang="es-ES" altLang="es-ES" sz="1200" i="1" dirty="0" smtClean="0">
                <a:solidFill>
                  <a:srgbClr val="333399"/>
                </a:solidFill>
                <a:latin typeface="Verdana" pitchFamily="34" charset="0"/>
                <a:cs typeface="+mn-cs"/>
              </a:rPr>
              <a:t>del Real </a:t>
            </a:r>
            <a:r>
              <a:rPr lang="es-ES" altLang="es-ES" sz="1200" i="1" dirty="0">
                <a:solidFill>
                  <a:srgbClr val="333399"/>
                </a:solidFill>
                <a:latin typeface="Verdana" pitchFamily="34" charset="0"/>
                <a:cs typeface="+mn-cs"/>
              </a:rPr>
              <a:t>Decreto-ley 5/2016, de 9 de </a:t>
            </a:r>
            <a:r>
              <a:rPr lang="es-ES" altLang="es-ES" sz="1200" i="1" dirty="0" smtClean="0">
                <a:solidFill>
                  <a:srgbClr val="333399"/>
                </a:solidFill>
                <a:latin typeface="Verdana" pitchFamily="34" charset="0"/>
                <a:cs typeface="+mn-cs"/>
              </a:rPr>
              <a:t>diciembre</a:t>
            </a:r>
          </a:p>
          <a:p>
            <a:pPr marL="85725" indent="0">
              <a:spcBef>
                <a:spcPct val="20000"/>
              </a:spcBef>
              <a:tabLst>
                <a:tab pos="447675" algn="l"/>
              </a:tabLst>
              <a:defRPr/>
            </a:pPr>
            <a:endParaRPr lang="es-ES" altLang="es-ES" sz="5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96502" y="1052736"/>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Acceso a las enseñanzas universitarias oficiales de Grado</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0674359"/>
      </p:ext>
    </p:extLst>
  </p:cSld>
  <p:clrMapOvr>
    <a:masterClrMapping/>
  </p:clrMapOvr>
  <p:transition spd="slow">
    <p:cover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a:latin typeface="Verdana" pitchFamily="34" charset="0"/>
              </a:rPr>
              <a:t>El acceso a las enseñanzas universitarias de Grado </a:t>
            </a:r>
            <a:r>
              <a:rPr lang="es-ES" altLang="es-ES" sz="2000" dirty="0" smtClean="0">
                <a:latin typeface="Verdana" pitchFamily="34" charset="0"/>
              </a:rPr>
              <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85811" y="1844824"/>
            <a:ext cx="8713788" cy="4093428"/>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000" b="1" dirty="0">
                <a:solidFill>
                  <a:srgbClr val="333399"/>
                </a:solidFill>
                <a:latin typeface="Verdana" pitchFamily="34" charset="0"/>
                <a:cs typeface="+mn-cs"/>
              </a:rPr>
              <a:t>La  calificación  para  el  acceso  a  estudios  universitarios  de  este  alumnado  se </a:t>
            </a:r>
            <a:r>
              <a:rPr lang="es-ES" altLang="es-ES" sz="2000" b="1" dirty="0" smtClean="0">
                <a:solidFill>
                  <a:srgbClr val="333399"/>
                </a:solidFill>
                <a:latin typeface="Verdana" pitchFamily="34" charset="0"/>
                <a:cs typeface="+mn-cs"/>
              </a:rPr>
              <a:t>calculará  </a:t>
            </a:r>
            <a:r>
              <a:rPr lang="es-ES" altLang="es-ES" sz="2000" b="1" dirty="0">
                <a:solidFill>
                  <a:srgbClr val="333399"/>
                </a:solidFill>
                <a:latin typeface="Verdana" pitchFamily="34" charset="0"/>
                <a:cs typeface="+mn-cs"/>
              </a:rPr>
              <a:t>ponderando  un  </a:t>
            </a:r>
            <a:r>
              <a:rPr lang="es-ES" altLang="es-ES" sz="2000" b="1" dirty="0">
                <a:solidFill>
                  <a:srgbClr val="CC3300"/>
                </a:solidFill>
                <a:latin typeface="Verdana" pitchFamily="34" charset="0"/>
                <a:cs typeface="+mn-cs"/>
              </a:rPr>
              <a:t>40  por  100  la  calificación  de  la  prueba</a:t>
            </a:r>
            <a:r>
              <a:rPr lang="es-ES" altLang="es-ES" sz="2000" b="1" dirty="0">
                <a:solidFill>
                  <a:srgbClr val="333399"/>
                </a:solidFill>
                <a:latin typeface="Verdana" pitchFamily="34" charset="0"/>
                <a:cs typeface="+mn-cs"/>
              </a:rPr>
              <a:t>  señalada  en  el </a:t>
            </a:r>
            <a:r>
              <a:rPr lang="es-ES" altLang="es-ES" sz="2000" b="1" dirty="0" smtClean="0">
                <a:solidFill>
                  <a:srgbClr val="333399"/>
                </a:solidFill>
                <a:latin typeface="Verdana" pitchFamily="34" charset="0"/>
                <a:cs typeface="+mn-cs"/>
              </a:rPr>
              <a:t>párrafo </a:t>
            </a:r>
            <a:r>
              <a:rPr lang="es-ES" altLang="es-ES" sz="2000" b="1" dirty="0">
                <a:solidFill>
                  <a:srgbClr val="333399"/>
                </a:solidFill>
                <a:latin typeface="Verdana" pitchFamily="34" charset="0"/>
                <a:cs typeface="+mn-cs"/>
              </a:rPr>
              <a:t>anterior y un</a:t>
            </a:r>
            <a:r>
              <a:rPr lang="es-ES" altLang="es-ES" sz="2000" b="1" dirty="0">
                <a:solidFill>
                  <a:srgbClr val="CC3300"/>
                </a:solidFill>
                <a:latin typeface="Verdana" pitchFamily="34" charset="0"/>
                <a:cs typeface="+mn-cs"/>
              </a:rPr>
              <a:t> 60 por 100 la calificación final de la etapa</a:t>
            </a:r>
            <a:r>
              <a:rPr lang="es-ES" altLang="es-ES" sz="2000" b="1" dirty="0">
                <a:solidFill>
                  <a:srgbClr val="333399"/>
                </a:solidFill>
                <a:latin typeface="Verdana" pitchFamily="34" charset="0"/>
                <a:cs typeface="+mn-cs"/>
              </a:rPr>
              <a:t>. </a:t>
            </a:r>
            <a:endParaRPr lang="es-ES" altLang="es-ES" sz="20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endParaRPr lang="es-ES" altLang="es-ES" sz="2000" b="1" dirty="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000" b="1" dirty="0" smtClean="0">
                <a:solidFill>
                  <a:srgbClr val="333399"/>
                </a:solidFill>
                <a:latin typeface="Verdana" pitchFamily="34" charset="0"/>
                <a:cs typeface="+mn-cs"/>
              </a:rPr>
              <a:t>Se </a:t>
            </a:r>
            <a:r>
              <a:rPr lang="es-ES" altLang="es-ES" sz="2000" b="1" dirty="0">
                <a:solidFill>
                  <a:srgbClr val="333399"/>
                </a:solidFill>
                <a:latin typeface="Verdana" pitchFamily="34" charset="0"/>
                <a:cs typeface="+mn-cs"/>
              </a:rPr>
              <a:t>entenderá que se </a:t>
            </a:r>
            <a:r>
              <a:rPr lang="es-ES" altLang="es-ES" sz="2000" b="1" dirty="0" smtClean="0">
                <a:solidFill>
                  <a:srgbClr val="333399"/>
                </a:solidFill>
                <a:latin typeface="Verdana" pitchFamily="34" charset="0"/>
                <a:cs typeface="+mn-cs"/>
              </a:rPr>
              <a:t>reúnen </a:t>
            </a:r>
            <a:r>
              <a:rPr lang="es-ES" altLang="es-ES" sz="2000" b="1" dirty="0">
                <a:solidFill>
                  <a:srgbClr val="333399"/>
                </a:solidFill>
                <a:latin typeface="Verdana" pitchFamily="34" charset="0"/>
                <a:cs typeface="+mn-cs"/>
              </a:rPr>
              <a:t>los requisitos de acceso cuando el resultado de esta </a:t>
            </a:r>
            <a:r>
              <a:rPr lang="es-ES" altLang="es-ES" sz="2000" b="1" dirty="0">
                <a:solidFill>
                  <a:srgbClr val="CC3300"/>
                </a:solidFill>
                <a:latin typeface="Verdana" pitchFamily="34" charset="0"/>
                <a:cs typeface="+mn-cs"/>
              </a:rPr>
              <a:t>ponderación sea igual </a:t>
            </a:r>
            <a:r>
              <a:rPr lang="es-ES" altLang="es-ES" sz="2000" b="1" dirty="0" smtClean="0">
                <a:solidFill>
                  <a:srgbClr val="CC3300"/>
                </a:solidFill>
                <a:latin typeface="Verdana" pitchFamily="34" charset="0"/>
                <a:cs typeface="+mn-cs"/>
              </a:rPr>
              <a:t>o </a:t>
            </a:r>
            <a:r>
              <a:rPr lang="es-ES" altLang="es-ES" sz="2000" b="1" dirty="0">
                <a:solidFill>
                  <a:srgbClr val="CC3300"/>
                </a:solidFill>
                <a:latin typeface="Verdana" pitchFamily="34" charset="0"/>
                <a:cs typeface="+mn-cs"/>
              </a:rPr>
              <a:t>superior a cinco puntos</a:t>
            </a:r>
            <a:r>
              <a:rPr lang="es-ES" altLang="es-ES" sz="2000" b="1" dirty="0" smtClean="0">
                <a:solidFill>
                  <a:srgbClr val="333399"/>
                </a:solidFill>
                <a:latin typeface="Verdana" pitchFamily="34" charset="0"/>
                <a:cs typeface="+mn-cs"/>
              </a:rPr>
              <a:t>. </a:t>
            </a:r>
          </a:p>
          <a:p>
            <a:pPr marL="447675" indent="-361950">
              <a:spcBef>
                <a:spcPct val="20000"/>
              </a:spcBef>
              <a:buFontTx/>
              <a:buBlip>
                <a:blip r:embed="rId2"/>
              </a:buBlip>
              <a:tabLst>
                <a:tab pos="447675" algn="l"/>
              </a:tabLst>
              <a:defRPr/>
            </a:pPr>
            <a:endParaRPr lang="es-ES" altLang="es-ES" sz="20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000" i="1" dirty="0" smtClean="0">
                <a:solidFill>
                  <a:srgbClr val="333399"/>
                </a:solidFill>
                <a:latin typeface="Verdana" pitchFamily="34" charset="0"/>
                <a:cs typeface="+mn-cs"/>
              </a:rPr>
              <a:t>         </a:t>
            </a:r>
            <a:r>
              <a:rPr lang="es-ES" altLang="es-ES" sz="1200" i="1" dirty="0" smtClean="0">
                <a:solidFill>
                  <a:srgbClr val="333399"/>
                </a:solidFill>
                <a:latin typeface="Verdana" pitchFamily="34" charset="0"/>
                <a:cs typeface="+mn-cs"/>
              </a:rPr>
              <a:t>Art. </a:t>
            </a:r>
            <a:r>
              <a:rPr lang="es-ES" altLang="es-ES" sz="1200" i="1" dirty="0">
                <a:solidFill>
                  <a:srgbClr val="333399"/>
                </a:solidFill>
                <a:latin typeface="Verdana" pitchFamily="34" charset="0"/>
                <a:cs typeface="+mn-cs"/>
              </a:rPr>
              <a:t>1 </a:t>
            </a:r>
            <a:r>
              <a:rPr lang="es-ES" altLang="es-ES" sz="1200" i="1" dirty="0" smtClean="0">
                <a:solidFill>
                  <a:srgbClr val="333399"/>
                </a:solidFill>
                <a:latin typeface="Verdana" pitchFamily="34" charset="0"/>
                <a:cs typeface="+mn-cs"/>
              </a:rPr>
              <a:t>del Real </a:t>
            </a:r>
            <a:r>
              <a:rPr lang="es-ES" altLang="es-ES" sz="1200" i="1" dirty="0">
                <a:solidFill>
                  <a:srgbClr val="333399"/>
                </a:solidFill>
                <a:latin typeface="Verdana" pitchFamily="34" charset="0"/>
                <a:cs typeface="+mn-cs"/>
              </a:rPr>
              <a:t>Decreto-ley 5/2016, de 9 de </a:t>
            </a:r>
            <a:r>
              <a:rPr lang="es-ES" altLang="es-ES" sz="1200" i="1" dirty="0" smtClean="0">
                <a:solidFill>
                  <a:srgbClr val="333399"/>
                </a:solidFill>
                <a:latin typeface="Verdana" pitchFamily="34" charset="0"/>
                <a:cs typeface="+mn-cs"/>
              </a:rPr>
              <a:t>diciembre</a:t>
            </a:r>
            <a:endParaRPr lang="es-ES" altLang="es-ES" sz="800" i="1" dirty="0" smtClean="0">
              <a:solidFill>
                <a:srgbClr val="333399"/>
              </a:solidFill>
              <a:latin typeface="Verdana" pitchFamily="34" charset="0"/>
              <a:cs typeface="+mn-cs"/>
            </a:endParaRPr>
          </a:p>
          <a:p>
            <a:pPr marL="85725" indent="0">
              <a:spcBef>
                <a:spcPct val="20000"/>
              </a:spcBef>
              <a:tabLst>
                <a:tab pos="447675" algn="l"/>
              </a:tabLst>
              <a:defRPr/>
            </a:pPr>
            <a:endParaRPr lang="es-ES" altLang="es-ES" sz="800" i="1" dirty="0" smtClean="0">
              <a:solidFill>
                <a:srgbClr val="333399"/>
              </a:solidFill>
              <a:latin typeface="Verdana" pitchFamily="34" charset="0"/>
              <a:cs typeface="+mn-cs"/>
            </a:endParaRPr>
          </a:p>
          <a:p>
            <a:pPr marL="85725" indent="0">
              <a:spcBef>
                <a:spcPct val="20000"/>
              </a:spcBef>
              <a:tabLst>
                <a:tab pos="447675" algn="l"/>
              </a:tabLst>
              <a:defRPr/>
            </a:pPr>
            <a:endParaRPr lang="es-ES" altLang="es-ES" sz="5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185811" y="1268760"/>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Acceso a las enseñanzas universitarias oficiales de Grado</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61531726"/>
      </p:ext>
    </p:extLst>
  </p:cSld>
  <p:clrMapOvr>
    <a:masterClrMapping/>
  </p:clrMapOvr>
  <p:transition spd="slow">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Line 15"/>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69635" name="Line 8"/>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69636" name="Rectangle 2"/>
          <p:cNvSpPr>
            <a:spLocks noGrp="1" noChangeArrowheads="1"/>
          </p:cNvSpPr>
          <p:nvPr>
            <p:ph type="ctrTitle" idx="4294967295"/>
          </p:nvPr>
        </p:nvSpPr>
        <p:spPr>
          <a:xfrm>
            <a:off x="0" y="-20320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69637"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69638"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69639" name="Line 10"/>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69640" name="Text Box 5"/>
          <p:cNvSpPr txBox="1">
            <a:spLocks noChangeArrowheads="1"/>
          </p:cNvSpPr>
          <p:nvPr/>
        </p:nvSpPr>
        <p:spPr bwMode="auto">
          <a:xfrm>
            <a:off x="0" y="-190500"/>
            <a:ext cx="9144000" cy="1038225"/>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algn="l" defTabSz="2489200" eaLnBrk="0" hangingPunct="0">
              <a:buChar char="•"/>
              <a:defRPr sz="1400">
                <a:solidFill>
                  <a:schemeClr val="tx1"/>
                </a:solidFill>
                <a:latin typeface="Arial" charset="0"/>
              </a:defRPr>
            </a:lvl1pPr>
            <a:lvl2pPr marL="742950" indent="-285750" algn="l" defTabSz="2489200" eaLnBrk="0" hangingPunct="0">
              <a:buChar char="–"/>
              <a:defRPr sz="1400">
                <a:solidFill>
                  <a:schemeClr val="tx1"/>
                </a:solidFill>
                <a:latin typeface="Arial" charset="0"/>
              </a:defRPr>
            </a:lvl2pPr>
            <a:lvl3pPr marL="1143000" indent="-228600" algn="l" defTabSz="2489200" eaLnBrk="0" hangingPunct="0">
              <a:buChar char="•"/>
              <a:defRPr sz="1400">
                <a:solidFill>
                  <a:schemeClr val="tx1"/>
                </a:solidFill>
                <a:latin typeface="Arial" charset="0"/>
              </a:defRPr>
            </a:lvl3pPr>
            <a:lvl4pPr marL="1600200" indent="-228600" algn="l" defTabSz="2489200" eaLnBrk="0" hangingPunct="0">
              <a:buChar char="–"/>
              <a:defRPr sz="1400">
                <a:solidFill>
                  <a:schemeClr val="tx1"/>
                </a:solidFill>
                <a:latin typeface="Arial" charset="0"/>
              </a:defRPr>
            </a:lvl4pPr>
            <a:lvl5pPr marL="2057400" indent="-228600" algn="l" defTabSz="2489200" eaLnBrk="0" hangingPunct="0">
              <a:buChar char="»"/>
              <a:defRPr sz="1400">
                <a:solidFill>
                  <a:schemeClr val="tx1"/>
                </a:solidFill>
                <a:latin typeface="Arial" charset="0"/>
              </a:defRPr>
            </a:lvl5pPr>
            <a:lvl6pPr marL="2514600" indent="-228600" defTabSz="2489200" eaLnBrk="0" fontAlgn="base" hangingPunct="0">
              <a:spcBef>
                <a:spcPct val="20000"/>
              </a:spcBef>
              <a:spcAft>
                <a:spcPct val="0"/>
              </a:spcAft>
              <a:buChar char="»"/>
              <a:defRPr sz="1400">
                <a:solidFill>
                  <a:schemeClr val="tx1"/>
                </a:solidFill>
                <a:latin typeface="Arial" charset="0"/>
              </a:defRPr>
            </a:lvl6pPr>
            <a:lvl7pPr marL="2971800" indent="-228600" defTabSz="2489200" eaLnBrk="0" fontAlgn="base" hangingPunct="0">
              <a:spcBef>
                <a:spcPct val="20000"/>
              </a:spcBef>
              <a:spcAft>
                <a:spcPct val="0"/>
              </a:spcAft>
              <a:buChar char="»"/>
              <a:defRPr sz="1400">
                <a:solidFill>
                  <a:schemeClr val="tx1"/>
                </a:solidFill>
                <a:latin typeface="Arial" charset="0"/>
              </a:defRPr>
            </a:lvl7pPr>
            <a:lvl8pPr marL="3429000" indent="-228600" defTabSz="2489200" eaLnBrk="0" fontAlgn="base" hangingPunct="0">
              <a:spcBef>
                <a:spcPct val="20000"/>
              </a:spcBef>
              <a:spcAft>
                <a:spcPct val="0"/>
              </a:spcAft>
              <a:buChar char="»"/>
              <a:defRPr sz="1400">
                <a:solidFill>
                  <a:schemeClr val="tx1"/>
                </a:solidFill>
                <a:latin typeface="Arial" charset="0"/>
              </a:defRPr>
            </a:lvl8pPr>
            <a:lvl9pPr marL="3886200" indent="-228600" defTabSz="2489200" eaLnBrk="0" fontAlgn="base" hangingPunct="0">
              <a:spcBef>
                <a:spcPct val="20000"/>
              </a:spcBef>
              <a:spcAft>
                <a:spcPct val="0"/>
              </a:spcAft>
              <a:buChar char="»"/>
              <a:defRPr sz="1400">
                <a:solidFill>
                  <a:schemeClr val="tx1"/>
                </a:solidFill>
                <a:latin typeface="Arial" charset="0"/>
              </a:defRPr>
            </a:lvl9pPr>
          </a:lstStyle>
          <a:p>
            <a:pPr algn="just" eaLnBrk="1" hangingPunct="1">
              <a:spcBef>
                <a:spcPct val="50000"/>
              </a:spcBef>
              <a:buFontTx/>
              <a:buNone/>
            </a:pPr>
            <a:endParaRPr lang="es-ES" altLang="es-ES" sz="800" b="1" smtClean="0">
              <a:solidFill>
                <a:srgbClr val="333399"/>
              </a:solidFill>
              <a:latin typeface="Verdana" pitchFamily="34" charset="0"/>
              <a:cs typeface="+mn-cs"/>
            </a:endParaRPr>
          </a:p>
          <a:p>
            <a:pPr algn="just" eaLnBrk="1" hangingPunct="1">
              <a:spcBef>
                <a:spcPct val="50000"/>
              </a:spcBef>
              <a:buFontTx/>
              <a:buNone/>
            </a:pPr>
            <a:r>
              <a:rPr lang="es-ES" altLang="es-ES" sz="2000" b="1" smtClean="0">
                <a:solidFill>
                  <a:srgbClr val="333399"/>
                </a:solidFill>
                <a:latin typeface="Verdana" pitchFamily="34" charset="0"/>
                <a:cs typeface="+mn-cs"/>
              </a:rPr>
              <a:t>    Los bloques de asignaturas</a:t>
            </a:r>
          </a:p>
          <a:p>
            <a:pPr algn="just" eaLnBrk="1" hangingPunct="1">
              <a:spcBef>
                <a:spcPct val="50000"/>
              </a:spcBef>
              <a:buFontTx/>
              <a:buNone/>
            </a:pPr>
            <a:endParaRPr lang="es-ES" altLang="es-ES" sz="1600" b="1" smtClean="0">
              <a:solidFill>
                <a:srgbClr val="333399"/>
              </a:solidFill>
              <a:latin typeface="Verdana" pitchFamily="34" charset="0"/>
              <a:cs typeface="+mn-cs"/>
            </a:endParaRPr>
          </a:p>
        </p:txBody>
      </p:sp>
      <p:sp>
        <p:nvSpPr>
          <p:cNvPr id="69641"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69642"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1400">
                <a:solidFill>
                  <a:schemeClr val="tx1"/>
                </a:solidFill>
                <a:latin typeface="Arial" charset="0"/>
              </a:defRPr>
            </a:lvl1pPr>
            <a:lvl2pPr marL="742950" indent="-285750" algn="l" eaLnBrk="0" hangingPunct="0">
              <a:buChar char="–"/>
              <a:defRPr sz="1400">
                <a:solidFill>
                  <a:schemeClr val="tx1"/>
                </a:solidFill>
                <a:latin typeface="Arial" charset="0"/>
              </a:defRPr>
            </a:lvl2pPr>
            <a:lvl3pPr marL="1143000" indent="-228600" algn="l" eaLnBrk="0" hangingPunct="0">
              <a:buChar char="•"/>
              <a:defRPr sz="1400">
                <a:solidFill>
                  <a:schemeClr val="tx1"/>
                </a:solidFill>
                <a:latin typeface="Arial" charset="0"/>
              </a:defRPr>
            </a:lvl3pPr>
            <a:lvl4pPr marL="1600200" indent="-228600" algn="l" eaLnBrk="0" hangingPunct="0">
              <a:buChar char="–"/>
              <a:defRPr sz="1400">
                <a:solidFill>
                  <a:schemeClr val="tx1"/>
                </a:solidFill>
                <a:latin typeface="Arial" charset="0"/>
              </a:defRPr>
            </a:lvl4pPr>
            <a:lvl5pPr marL="2057400" indent="-228600" algn="l" eaLnBrk="0" hangingPunct="0">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r" eaLnBrk="1" hangingPunct="1">
              <a:buFontTx/>
              <a:buNone/>
            </a:pPr>
            <a:endParaRPr lang="es-ES" altLang="es-ES" sz="1300" b="1" smtClean="0">
              <a:solidFill>
                <a:srgbClr val="FFFFFF"/>
              </a:solidFill>
              <a:latin typeface="Verdana" pitchFamily="34" charset="0"/>
              <a:cs typeface="+mn-cs"/>
            </a:endParaRPr>
          </a:p>
          <a:p>
            <a:pPr algn="r" eaLnBrk="1" hangingPunct="1">
              <a:buFontTx/>
              <a:buNone/>
            </a:pPr>
            <a:endParaRPr lang="es-ES" altLang="es-ES" sz="1300" b="1" smtClean="0">
              <a:solidFill>
                <a:srgbClr val="000066"/>
              </a:solidFill>
              <a:latin typeface="Verdana" pitchFamily="34" charset="0"/>
              <a:cs typeface="+mn-cs"/>
            </a:endParaRPr>
          </a:p>
          <a:p>
            <a:pPr algn="r" eaLnBrk="1" hangingPunct="1">
              <a:buFontTx/>
              <a:buNone/>
            </a:pPr>
            <a:endParaRPr lang="es-ES" altLang="es-ES" sz="1300" b="1" smtClean="0">
              <a:solidFill>
                <a:srgbClr val="000066"/>
              </a:solidFill>
              <a:latin typeface="Verdana" pitchFamily="34" charset="0"/>
              <a:cs typeface="+mn-cs"/>
            </a:endParaRPr>
          </a:p>
        </p:txBody>
      </p:sp>
      <p:sp>
        <p:nvSpPr>
          <p:cNvPr id="69643"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69644" name="Text Box 6"/>
          <p:cNvSpPr txBox="1">
            <a:spLocks noChangeArrowheads="1"/>
          </p:cNvSpPr>
          <p:nvPr/>
        </p:nvSpPr>
        <p:spPr bwMode="auto">
          <a:xfrm>
            <a:off x="852488" y="1320800"/>
            <a:ext cx="7594600" cy="701675"/>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2489200" eaLnBrk="0" hangingPunct="0">
              <a:buChar char="•"/>
              <a:defRPr sz="1400">
                <a:solidFill>
                  <a:schemeClr val="tx1"/>
                </a:solidFill>
                <a:latin typeface="Arial" charset="0"/>
              </a:defRPr>
            </a:lvl1pPr>
            <a:lvl2pPr marL="623888" indent="-285750" algn="l" defTabSz="2489200" eaLnBrk="0" hangingPunct="0">
              <a:buChar char="–"/>
              <a:defRPr sz="1400">
                <a:solidFill>
                  <a:schemeClr val="tx1"/>
                </a:solidFill>
                <a:latin typeface="Arial" charset="0"/>
              </a:defRPr>
            </a:lvl2pPr>
            <a:lvl3pPr marL="1143000" indent="-228600" algn="l" defTabSz="2489200" eaLnBrk="0" hangingPunct="0">
              <a:buChar char="•"/>
              <a:defRPr sz="1400">
                <a:solidFill>
                  <a:schemeClr val="tx1"/>
                </a:solidFill>
                <a:latin typeface="Arial" charset="0"/>
              </a:defRPr>
            </a:lvl3pPr>
            <a:lvl4pPr marL="1600200" indent="-228600" algn="l" defTabSz="2489200" eaLnBrk="0" hangingPunct="0">
              <a:buChar char="–"/>
              <a:defRPr sz="1400">
                <a:solidFill>
                  <a:schemeClr val="tx1"/>
                </a:solidFill>
                <a:latin typeface="Arial" charset="0"/>
              </a:defRPr>
            </a:lvl4pPr>
            <a:lvl5pPr marL="2057400" indent="-228600" algn="l" defTabSz="2489200" eaLnBrk="0" hangingPunct="0">
              <a:buChar char="»"/>
              <a:defRPr sz="1400">
                <a:solidFill>
                  <a:schemeClr val="tx1"/>
                </a:solidFill>
                <a:latin typeface="Arial" charset="0"/>
              </a:defRPr>
            </a:lvl5pPr>
            <a:lvl6pPr marL="2514600" indent="-228600" defTabSz="2489200" eaLnBrk="0" fontAlgn="base" hangingPunct="0">
              <a:spcBef>
                <a:spcPct val="20000"/>
              </a:spcBef>
              <a:spcAft>
                <a:spcPct val="0"/>
              </a:spcAft>
              <a:buChar char="»"/>
              <a:defRPr sz="1400">
                <a:solidFill>
                  <a:schemeClr val="tx1"/>
                </a:solidFill>
                <a:latin typeface="Arial" charset="0"/>
              </a:defRPr>
            </a:lvl6pPr>
            <a:lvl7pPr marL="2971800" indent="-228600" defTabSz="2489200" eaLnBrk="0" fontAlgn="base" hangingPunct="0">
              <a:spcBef>
                <a:spcPct val="20000"/>
              </a:spcBef>
              <a:spcAft>
                <a:spcPct val="0"/>
              </a:spcAft>
              <a:buChar char="»"/>
              <a:defRPr sz="1400">
                <a:solidFill>
                  <a:schemeClr val="tx1"/>
                </a:solidFill>
                <a:latin typeface="Arial" charset="0"/>
              </a:defRPr>
            </a:lvl7pPr>
            <a:lvl8pPr marL="3429000" indent="-228600" defTabSz="2489200" eaLnBrk="0" fontAlgn="base" hangingPunct="0">
              <a:spcBef>
                <a:spcPct val="20000"/>
              </a:spcBef>
              <a:spcAft>
                <a:spcPct val="0"/>
              </a:spcAft>
              <a:buChar char="»"/>
              <a:defRPr sz="1400">
                <a:solidFill>
                  <a:schemeClr val="tx1"/>
                </a:solidFill>
                <a:latin typeface="Arial" charset="0"/>
              </a:defRPr>
            </a:lvl8pPr>
            <a:lvl9pPr marL="3886200" indent="-228600" defTabSz="24892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50000"/>
              </a:spcBef>
              <a:buFontTx/>
              <a:buNone/>
            </a:pPr>
            <a:r>
              <a:rPr lang="es-ES_tradnl" altLang="es-ES" sz="2000" b="1" smtClean="0">
                <a:solidFill>
                  <a:srgbClr val="000099"/>
                </a:solidFill>
                <a:latin typeface="Verdana" pitchFamily="34" charset="0"/>
                <a:cs typeface="+mn-cs"/>
              </a:rPr>
              <a:t>ASIGNATURAS DE LIBRE                            CONFIGURACIÓN AUTONÓMICA</a:t>
            </a:r>
          </a:p>
        </p:txBody>
      </p:sp>
      <p:sp>
        <p:nvSpPr>
          <p:cNvPr id="69645"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
        <p:nvSpPr>
          <p:cNvPr id="69646" name="Text Box 7"/>
          <p:cNvSpPr txBox="1">
            <a:spLocks noChangeArrowheads="1"/>
          </p:cNvSpPr>
          <p:nvPr/>
        </p:nvSpPr>
        <p:spPr bwMode="auto">
          <a:xfrm>
            <a:off x="863600" y="2279650"/>
            <a:ext cx="7569200" cy="2559050"/>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algn="l" defTabSz="2489200" eaLnBrk="0" hangingPunct="0">
              <a:buChar char="•"/>
              <a:defRPr sz="1400">
                <a:solidFill>
                  <a:schemeClr val="tx1"/>
                </a:solidFill>
                <a:latin typeface="Arial" charset="0"/>
              </a:defRPr>
            </a:lvl1pPr>
            <a:lvl2pPr marL="636588" indent="-285750" algn="l" defTabSz="2489200" eaLnBrk="0" hangingPunct="0">
              <a:buChar char="–"/>
              <a:defRPr sz="1400">
                <a:solidFill>
                  <a:schemeClr val="tx1"/>
                </a:solidFill>
                <a:latin typeface="Arial" charset="0"/>
              </a:defRPr>
            </a:lvl2pPr>
            <a:lvl3pPr marL="1143000" indent="-228600" algn="l" defTabSz="2489200" eaLnBrk="0" hangingPunct="0">
              <a:buChar char="•"/>
              <a:defRPr sz="1400">
                <a:solidFill>
                  <a:schemeClr val="tx1"/>
                </a:solidFill>
                <a:latin typeface="Arial" charset="0"/>
              </a:defRPr>
            </a:lvl3pPr>
            <a:lvl4pPr marL="1600200" indent="-228600" algn="l" defTabSz="2489200" eaLnBrk="0" hangingPunct="0">
              <a:buChar char="–"/>
              <a:defRPr sz="1400">
                <a:solidFill>
                  <a:schemeClr val="tx1"/>
                </a:solidFill>
                <a:latin typeface="Arial" charset="0"/>
              </a:defRPr>
            </a:lvl4pPr>
            <a:lvl5pPr marL="2057400" indent="-228600" algn="l" defTabSz="2489200" eaLnBrk="0" hangingPunct="0">
              <a:buChar char="»"/>
              <a:defRPr sz="1400">
                <a:solidFill>
                  <a:schemeClr val="tx1"/>
                </a:solidFill>
                <a:latin typeface="Arial" charset="0"/>
              </a:defRPr>
            </a:lvl5pPr>
            <a:lvl6pPr marL="2514600" indent="-228600" defTabSz="2489200" eaLnBrk="0" fontAlgn="base" hangingPunct="0">
              <a:spcBef>
                <a:spcPct val="20000"/>
              </a:spcBef>
              <a:spcAft>
                <a:spcPct val="0"/>
              </a:spcAft>
              <a:buChar char="»"/>
              <a:defRPr sz="1400">
                <a:solidFill>
                  <a:schemeClr val="tx1"/>
                </a:solidFill>
                <a:latin typeface="Arial" charset="0"/>
              </a:defRPr>
            </a:lvl6pPr>
            <a:lvl7pPr marL="2971800" indent="-228600" defTabSz="2489200" eaLnBrk="0" fontAlgn="base" hangingPunct="0">
              <a:spcBef>
                <a:spcPct val="20000"/>
              </a:spcBef>
              <a:spcAft>
                <a:spcPct val="0"/>
              </a:spcAft>
              <a:buChar char="»"/>
              <a:defRPr sz="1400">
                <a:solidFill>
                  <a:schemeClr val="tx1"/>
                </a:solidFill>
                <a:latin typeface="Arial" charset="0"/>
              </a:defRPr>
            </a:lvl7pPr>
            <a:lvl8pPr marL="3429000" indent="-228600" defTabSz="2489200" eaLnBrk="0" fontAlgn="base" hangingPunct="0">
              <a:spcBef>
                <a:spcPct val="20000"/>
              </a:spcBef>
              <a:spcAft>
                <a:spcPct val="0"/>
              </a:spcAft>
              <a:buChar char="»"/>
              <a:defRPr sz="1400">
                <a:solidFill>
                  <a:schemeClr val="tx1"/>
                </a:solidFill>
                <a:latin typeface="Arial" charset="0"/>
              </a:defRPr>
            </a:lvl8pPr>
            <a:lvl9pPr marL="3886200" indent="-228600" defTabSz="2489200" eaLnBrk="0" fontAlgn="base" hangingPunct="0">
              <a:spcBef>
                <a:spcPct val="20000"/>
              </a:spcBef>
              <a:spcAft>
                <a:spcPct val="0"/>
              </a:spcAft>
              <a:buChar char="»"/>
              <a:defRPr sz="1400">
                <a:solidFill>
                  <a:schemeClr val="tx1"/>
                </a:solidFill>
                <a:latin typeface="Arial" charset="0"/>
              </a:defRPr>
            </a:lvl9pPr>
          </a:lstStyle>
          <a:p>
            <a:pPr algn="just" eaLnBrk="1" hangingPunct="1">
              <a:spcBef>
                <a:spcPct val="20000"/>
              </a:spcBef>
              <a:buFontTx/>
              <a:buNone/>
            </a:pPr>
            <a:endParaRPr lang="es-ES_tradnl" altLang="es-ES" smtClean="0">
              <a:solidFill>
                <a:srgbClr val="000000"/>
              </a:solidFill>
              <a:latin typeface="Verdana" pitchFamily="34" charset="0"/>
              <a:cs typeface="+mn-cs"/>
            </a:endParaRPr>
          </a:p>
          <a:p>
            <a:pPr eaLnBrk="1" hangingPunct="1">
              <a:spcBef>
                <a:spcPct val="20000"/>
              </a:spcBef>
              <a:buFontTx/>
              <a:buNone/>
            </a:pPr>
            <a:r>
              <a:rPr lang="es-ES_tradnl" altLang="es-ES" sz="2000" b="1" smtClean="0">
                <a:solidFill>
                  <a:srgbClr val="FF0000"/>
                </a:solidFill>
                <a:latin typeface="Verdana" pitchFamily="34" charset="0"/>
                <a:cs typeface="+mn-cs"/>
              </a:rPr>
              <a:t>Suponen el mayor nivel de autonomía, en el que las Administraciones educativas y en su caso los centros pueden ofrecer asignaturas de diseño propio, entre las que se encuentran las ampliaciones de las materias troncales o específicas.</a:t>
            </a:r>
          </a:p>
          <a:p>
            <a:pPr eaLnBrk="1" hangingPunct="1">
              <a:spcBef>
                <a:spcPct val="20000"/>
              </a:spcBef>
              <a:buFontTx/>
              <a:buNone/>
            </a:pPr>
            <a:endParaRPr lang="es-ES_tradnl" altLang="es-ES" sz="2000" b="1" smtClean="0">
              <a:solidFill>
                <a:srgbClr val="FF0000"/>
              </a:solidFill>
              <a:latin typeface="Verdana" pitchFamily="34" charset="0"/>
              <a:cs typeface="+mn-cs"/>
            </a:endParaRPr>
          </a:p>
        </p:txBody>
      </p:sp>
      <p:sp>
        <p:nvSpPr>
          <p:cNvPr id="69647" name="Line 14"/>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spAutoFit/>
          </a:bodyPr>
          <a:lstStyle/>
          <a:p>
            <a:pPr algn="just">
              <a:spcBef>
                <a:spcPct val="20000"/>
              </a:spcBef>
            </a:pPr>
            <a:endParaRPr lang="es-ES" sz="1200" b="1" smtClean="0">
              <a:solidFill>
                <a:srgbClr val="FFFFFF"/>
              </a:solidFill>
              <a:latin typeface="Verdana" pitchFamily="34" charset="0"/>
              <a:cs typeface="+mn-cs"/>
            </a:endParaRPr>
          </a:p>
        </p:txBody>
      </p:sp>
    </p:spTree>
    <p:extLst>
      <p:ext uri="{BB962C8B-B14F-4D97-AF65-F5344CB8AC3E}">
        <p14:creationId xmlns:p14="http://schemas.microsoft.com/office/powerpoint/2010/main" val="3428425332"/>
      </p:ext>
    </p:extLst>
  </p:cSld>
  <p:clrMapOvr>
    <a:masterClrMapping/>
  </p:clrMapOvr>
  <p:transition spd="slow">
    <p:cover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br>
              <a:rPr lang="es-ES" altLang="es-ES" sz="1600" dirty="0" smtClean="0"/>
            </a:br>
            <a:r>
              <a:rPr lang="es-ES" altLang="es-ES" sz="2000" dirty="0">
                <a:latin typeface="Verdana" pitchFamily="34" charset="0"/>
              </a:rPr>
              <a:t>El acceso a las enseñanzas universitarias de </a:t>
            </a:r>
            <a:r>
              <a:rPr lang="es-ES" altLang="es-ES" sz="2000" dirty="0" smtClean="0">
                <a:latin typeface="Verdana" pitchFamily="34" charset="0"/>
              </a:rPr>
              <a:t>Grado</a:t>
            </a:r>
            <a:br>
              <a:rPr lang="es-ES" altLang="es-ES" sz="2000" dirty="0" smtClean="0">
                <a:latin typeface="Verdana" pitchFamily="34" charset="0"/>
              </a:rPr>
            </a:b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233709" y="1772816"/>
            <a:ext cx="8713788" cy="4093428"/>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000" b="1" dirty="0">
                <a:solidFill>
                  <a:srgbClr val="333399"/>
                </a:solidFill>
                <a:latin typeface="Verdana" pitchFamily="34" charset="0"/>
                <a:cs typeface="+mn-cs"/>
              </a:rPr>
              <a:t>La </a:t>
            </a:r>
            <a:r>
              <a:rPr lang="es-ES" altLang="es-ES" sz="2000" b="1" dirty="0">
                <a:solidFill>
                  <a:srgbClr val="CC3300"/>
                </a:solidFill>
                <a:latin typeface="Verdana" pitchFamily="34" charset="0"/>
                <a:cs typeface="+mn-cs"/>
              </a:rPr>
              <a:t>calificación obtenida en cada una de las materias de opción del bloque de </a:t>
            </a:r>
            <a:r>
              <a:rPr lang="es-ES" altLang="es-ES" sz="2000" b="1" dirty="0" smtClean="0">
                <a:solidFill>
                  <a:srgbClr val="CC3300"/>
                </a:solidFill>
                <a:latin typeface="Verdana" pitchFamily="34" charset="0"/>
                <a:cs typeface="+mn-cs"/>
              </a:rPr>
              <a:t>asignaturas  </a:t>
            </a:r>
            <a:r>
              <a:rPr lang="es-ES" altLang="es-ES" sz="2000" b="1" dirty="0">
                <a:solidFill>
                  <a:srgbClr val="CC3300"/>
                </a:solidFill>
                <a:latin typeface="Verdana" pitchFamily="34" charset="0"/>
                <a:cs typeface="+mn-cs"/>
              </a:rPr>
              <a:t>troncales  </a:t>
            </a:r>
            <a:r>
              <a:rPr lang="es-ES" altLang="es-ES" sz="2000" b="1" dirty="0">
                <a:solidFill>
                  <a:srgbClr val="333399"/>
                </a:solidFill>
                <a:latin typeface="Verdana" pitchFamily="34" charset="0"/>
                <a:cs typeface="+mn-cs"/>
              </a:rPr>
              <a:t>de  la  prueba </a:t>
            </a:r>
            <a:r>
              <a:rPr lang="es-ES" altLang="es-ES" sz="2000" b="1" dirty="0" smtClean="0">
                <a:solidFill>
                  <a:srgbClr val="333399"/>
                </a:solidFill>
                <a:latin typeface="Verdana" pitchFamily="34" charset="0"/>
                <a:cs typeface="+mn-cs"/>
              </a:rPr>
              <a:t>podrá  </a:t>
            </a:r>
            <a:r>
              <a:rPr lang="es-ES" altLang="es-ES" sz="2000" b="1" dirty="0">
                <a:solidFill>
                  <a:srgbClr val="333399"/>
                </a:solidFill>
                <a:latin typeface="Verdana" pitchFamily="34" charset="0"/>
                <a:cs typeface="+mn-cs"/>
              </a:rPr>
              <a:t>ser  tenida  en </a:t>
            </a:r>
            <a:r>
              <a:rPr lang="es-ES" altLang="es-ES" sz="2000" b="1" dirty="0" smtClean="0">
                <a:solidFill>
                  <a:srgbClr val="333399"/>
                </a:solidFill>
                <a:latin typeface="Verdana" pitchFamily="34" charset="0"/>
                <a:cs typeface="+mn-cs"/>
              </a:rPr>
              <a:t>cuenta </a:t>
            </a:r>
            <a:r>
              <a:rPr lang="es-ES" altLang="es-ES" sz="2000" b="1" dirty="0">
                <a:solidFill>
                  <a:srgbClr val="333399"/>
                </a:solidFill>
                <a:latin typeface="Verdana" pitchFamily="34" charset="0"/>
                <a:cs typeface="+mn-cs"/>
              </a:rPr>
              <a:t>para la admisión a las enseñanzas universitarias oficiales de Grado cuando </a:t>
            </a:r>
            <a:r>
              <a:rPr lang="es-ES" altLang="es-ES" sz="2000" b="1" dirty="0" smtClean="0">
                <a:solidFill>
                  <a:srgbClr val="333399"/>
                </a:solidFill>
                <a:latin typeface="Verdana" pitchFamily="34" charset="0"/>
                <a:cs typeface="+mn-cs"/>
              </a:rPr>
              <a:t>tenga </a:t>
            </a:r>
            <a:r>
              <a:rPr lang="es-ES" altLang="es-ES" sz="2000" b="1" dirty="0">
                <a:solidFill>
                  <a:srgbClr val="333399"/>
                </a:solidFill>
                <a:latin typeface="Verdana" pitchFamily="34" charset="0"/>
                <a:cs typeface="+mn-cs"/>
              </a:rPr>
              <a:t>lugar un </a:t>
            </a:r>
            <a:r>
              <a:rPr lang="es-ES" altLang="es-ES" sz="2000" b="1" dirty="0">
                <a:solidFill>
                  <a:srgbClr val="CC3300"/>
                </a:solidFill>
                <a:latin typeface="Verdana" pitchFamily="34" charset="0"/>
                <a:cs typeface="+mn-cs"/>
              </a:rPr>
              <a:t>procedimiento de concurrencia competitiva</a:t>
            </a:r>
            <a:r>
              <a:rPr lang="es-ES" altLang="es-ES" sz="2000" b="1" dirty="0" smtClean="0">
                <a:solidFill>
                  <a:srgbClr val="333399"/>
                </a:solidFill>
                <a:latin typeface="Verdana" pitchFamily="34" charset="0"/>
                <a:cs typeface="+mn-cs"/>
              </a:rPr>
              <a:t>. </a:t>
            </a:r>
          </a:p>
          <a:p>
            <a:pPr marL="447675" indent="-361950">
              <a:spcBef>
                <a:spcPct val="20000"/>
              </a:spcBef>
              <a:buFontTx/>
              <a:buBlip>
                <a:blip r:embed="rId2"/>
              </a:buBlip>
              <a:tabLst>
                <a:tab pos="447675" algn="l"/>
              </a:tabLst>
              <a:defRPr/>
            </a:pPr>
            <a:endParaRPr lang="es-ES" altLang="es-ES" sz="20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sz="2000" b="1" dirty="0" smtClean="0">
                <a:solidFill>
                  <a:srgbClr val="333399"/>
                </a:solidFill>
                <a:latin typeface="Verdana" pitchFamily="34" charset="0"/>
                <a:cs typeface="+mn-cs"/>
              </a:rPr>
              <a:t>La evaluación tendrá validez para el a</a:t>
            </a:r>
            <a:r>
              <a:rPr lang="es-ES" altLang="es-ES" sz="2000" b="1" dirty="0" smtClean="0">
                <a:solidFill>
                  <a:srgbClr val="CC3300"/>
                </a:solidFill>
                <a:latin typeface="Verdana" pitchFamily="34" charset="0"/>
                <a:cs typeface="+mn-cs"/>
              </a:rPr>
              <a:t>cceso</a:t>
            </a:r>
            <a:r>
              <a:rPr lang="es-ES" altLang="es-ES" sz="2000" b="1" dirty="0" smtClean="0">
                <a:solidFill>
                  <a:srgbClr val="333399"/>
                </a:solidFill>
                <a:latin typeface="Verdana" pitchFamily="34" charset="0"/>
                <a:cs typeface="+mn-cs"/>
              </a:rPr>
              <a:t> a las distintas titulaciones de las </a:t>
            </a:r>
            <a:r>
              <a:rPr lang="es-ES" altLang="es-ES" sz="2000" b="1" dirty="0" smtClean="0">
                <a:solidFill>
                  <a:srgbClr val="CC3300"/>
                </a:solidFill>
                <a:latin typeface="Verdana" pitchFamily="34" charset="0"/>
                <a:cs typeface="+mn-cs"/>
              </a:rPr>
              <a:t>universidades españolas</a:t>
            </a:r>
            <a:r>
              <a:rPr lang="es-ES" altLang="es-ES" sz="2000" b="1" dirty="0" smtClean="0">
                <a:solidFill>
                  <a:srgbClr val="333399"/>
                </a:solidFill>
                <a:latin typeface="Verdana" pitchFamily="34" charset="0"/>
                <a:cs typeface="+mn-cs"/>
              </a:rPr>
              <a:t>.</a:t>
            </a:r>
          </a:p>
          <a:p>
            <a:pPr marL="447675" indent="-361950">
              <a:spcBef>
                <a:spcPct val="20000"/>
              </a:spcBef>
              <a:buFontTx/>
              <a:buBlip>
                <a:blip r:embed="rId2"/>
              </a:buBlip>
              <a:tabLst>
                <a:tab pos="447675" algn="l"/>
              </a:tabLst>
              <a:defRPr/>
            </a:pPr>
            <a:endParaRPr lang="es-ES" altLang="es-ES" sz="1000" b="1" dirty="0" smtClean="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endParaRPr lang="es-ES" altLang="es-ES" sz="1000" b="1" dirty="0" smtClean="0">
              <a:solidFill>
                <a:srgbClr val="333399"/>
              </a:solidFill>
              <a:latin typeface="Verdana" pitchFamily="34" charset="0"/>
              <a:cs typeface="+mn-cs"/>
            </a:endParaRPr>
          </a:p>
          <a:p>
            <a:pPr marL="85725" indent="0">
              <a:spcBef>
                <a:spcPct val="20000"/>
              </a:spcBef>
              <a:tabLst>
                <a:tab pos="447675" algn="l"/>
              </a:tabLst>
              <a:defRPr/>
            </a:pPr>
            <a:r>
              <a:rPr lang="es-ES" altLang="es-ES" sz="1000" i="1" dirty="0" smtClean="0">
                <a:solidFill>
                  <a:srgbClr val="333399"/>
                </a:solidFill>
                <a:latin typeface="Verdana" pitchFamily="34" charset="0"/>
                <a:cs typeface="+mn-cs"/>
              </a:rPr>
              <a:t>         </a:t>
            </a:r>
            <a:r>
              <a:rPr lang="es-ES" altLang="es-ES" sz="1200" i="1" dirty="0" smtClean="0">
                <a:solidFill>
                  <a:srgbClr val="333399"/>
                </a:solidFill>
                <a:latin typeface="Verdana" pitchFamily="34" charset="0"/>
                <a:cs typeface="+mn-cs"/>
              </a:rPr>
              <a:t>Art. </a:t>
            </a:r>
            <a:r>
              <a:rPr lang="es-ES" altLang="es-ES" sz="1200" i="1" dirty="0">
                <a:solidFill>
                  <a:srgbClr val="333399"/>
                </a:solidFill>
                <a:latin typeface="Verdana" pitchFamily="34" charset="0"/>
                <a:cs typeface="+mn-cs"/>
              </a:rPr>
              <a:t>1 </a:t>
            </a:r>
            <a:r>
              <a:rPr lang="es-ES" altLang="es-ES" sz="1200" i="1" dirty="0" smtClean="0">
                <a:solidFill>
                  <a:srgbClr val="333399"/>
                </a:solidFill>
                <a:latin typeface="Verdana" pitchFamily="34" charset="0"/>
                <a:cs typeface="+mn-cs"/>
              </a:rPr>
              <a:t>del Real </a:t>
            </a:r>
            <a:r>
              <a:rPr lang="es-ES" altLang="es-ES" sz="1200" i="1" dirty="0">
                <a:solidFill>
                  <a:srgbClr val="333399"/>
                </a:solidFill>
                <a:latin typeface="Verdana" pitchFamily="34" charset="0"/>
                <a:cs typeface="+mn-cs"/>
              </a:rPr>
              <a:t>Decreto-ley 5/2016, de 9 de </a:t>
            </a:r>
            <a:r>
              <a:rPr lang="es-ES" altLang="es-ES" sz="1200" i="1" dirty="0" smtClean="0">
                <a:solidFill>
                  <a:srgbClr val="333399"/>
                </a:solidFill>
                <a:latin typeface="Verdana" pitchFamily="34" charset="0"/>
                <a:cs typeface="+mn-cs"/>
              </a:rPr>
              <a:t>diciembre</a:t>
            </a:r>
            <a:endParaRPr lang="es-ES" altLang="es-ES" sz="800" i="1" dirty="0" smtClean="0">
              <a:solidFill>
                <a:srgbClr val="333399"/>
              </a:solidFill>
              <a:latin typeface="Verdana" pitchFamily="34" charset="0"/>
              <a:cs typeface="+mn-cs"/>
            </a:endParaRPr>
          </a:p>
          <a:p>
            <a:pPr marL="85725" indent="0">
              <a:spcBef>
                <a:spcPct val="20000"/>
              </a:spcBef>
              <a:tabLst>
                <a:tab pos="447675" algn="l"/>
              </a:tabLst>
              <a:defRPr/>
            </a:pPr>
            <a:endParaRPr lang="es-ES" altLang="es-ES" sz="800" i="1" dirty="0" smtClean="0">
              <a:solidFill>
                <a:srgbClr val="333399"/>
              </a:solidFill>
              <a:latin typeface="Verdana" pitchFamily="34" charset="0"/>
              <a:cs typeface="+mn-cs"/>
            </a:endParaRPr>
          </a:p>
          <a:p>
            <a:pPr marL="85725" indent="0">
              <a:spcBef>
                <a:spcPct val="20000"/>
              </a:spcBef>
              <a:tabLst>
                <a:tab pos="447675" algn="l"/>
              </a:tabLst>
              <a:defRPr/>
            </a:pPr>
            <a:endParaRPr lang="es-ES" altLang="es-ES" sz="500" b="1" dirty="0" smtClean="0">
              <a:solidFill>
                <a:srgbClr val="000000"/>
              </a:solidFill>
              <a:latin typeface="Verdana" pitchFamily="34" charset="0"/>
              <a:cs typeface="+mn-cs"/>
            </a:endParaRPr>
          </a:p>
        </p:txBody>
      </p:sp>
      <p:sp>
        <p:nvSpPr>
          <p:cNvPr id="16389" name="Text Box 5"/>
          <p:cNvSpPr txBox="1">
            <a:spLocks noChangeArrowheads="1"/>
          </p:cNvSpPr>
          <p:nvPr/>
        </p:nvSpPr>
        <p:spPr bwMode="auto">
          <a:xfrm>
            <a:off x="0" y="6170613"/>
            <a:ext cx="9144000" cy="687387"/>
          </a:xfrm>
          <a:prstGeom prst="rect">
            <a:avLst/>
          </a:prstGeom>
          <a:solidFill>
            <a:srgbClr val="F28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defRPr/>
            </a:pPr>
            <a:endParaRPr lang="es-ES" altLang="es-ES" sz="1300" b="1" smtClean="0">
              <a:solidFill>
                <a:srgbClr val="FFFFFF"/>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a:p>
            <a:pPr algn="r" eaLnBrk="1" hangingPunct="1">
              <a:spcBef>
                <a:spcPct val="0"/>
              </a:spcBef>
              <a:buFontTx/>
              <a:buNone/>
              <a:defRPr/>
            </a:pPr>
            <a:endParaRPr lang="es-ES" altLang="es-ES" sz="1300" b="1" smtClean="0">
              <a:solidFill>
                <a:srgbClr val="000066"/>
              </a:solidFill>
              <a:latin typeface="Verdana" pitchFamily="34" charset="0"/>
              <a:cs typeface="+mn-cs"/>
            </a:endParaRPr>
          </a:p>
        </p:txBody>
      </p:sp>
      <p:sp>
        <p:nvSpPr>
          <p:cNvPr id="2" name="1 CuadroTexto"/>
          <p:cNvSpPr txBox="1"/>
          <p:nvPr/>
        </p:nvSpPr>
        <p:spPr>
          <a:xfrm>
            <a:off x="215105" y="1237402"/>
            <a:ext cx="8750995" cy="369332"/>
          </a:xfrm>
          <a:prstGeom prst="rect">
            <a:avLst/>
          </a:prstGeom>
          <a:solidFill>
            <a:srgbClr val="A50021"/>
          </a:solidFill>
        </p:spPr>
        <p:txBody>
          <a:bodyPr wrap="square" rtlCol="0">
            <a:spAutoFit/>
          </a:bodyPr>
          <a:lstStyle/>
          <a:p>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Acceso a las enseñanzas universitarias oficiales de Grado</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66195898"/>
      </p:ext>
    </p:extLst>
  </p:cSld>
  <p:clrMapOvr>
    <a:masterClrMapping/>
  </p:clrMapOvr>
  <p:transition spd="slow">
    <p:cover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928688"/>
          </a:xfrm>
          <a:solidFill>
            <a:srgbClr val="003399"/>
          </a:solidFill>
        </p:spPr>
        <p:txBody>
          <a:bodyPr/>
          <a:lstStyle/>
          <a:p>
            <a:pPr algn="ctr" eaLnBrk="1" hangingPunct="1"/>
            <a:r>
              <a:rPr lang="es-ES" altLang="es-ES" sz="1600" dirty="0" smtClean="0"/>
              <a:t>      </a:t>
            </a:r>
            <a:r>
              <a:rPr lang="es-ES" altLang="es-ES" sz="2000" dirty="0" smtClean="0">
                <a:latin typeface="Verdana" pitchFamily="34" charset="0"/>
              </a:rPr>
              <a:t>El </a:t>
            </a:r>
            <a:r>
              <a:rPr lang="es-ES" altLang="es-ES" sz="2000" dirty="0">
                <a:latin typeface="Verdana" pitchFamily="34" charset="0"/>
              </a:rPr>
              <a:t>acceso a las enseñanzas universitarias de </a:t>
            </a:r>
            <a:r>
              <a:rPr lang="es-ES" altLang="es-ES" sz="2000" dirty="0" smtClean="0">
                <a:latin typeface="Verdana" pitchFamily="34" charset="0"/>
              </a:rPr>
              <a:t>Grado</a:t>
            </a:r>
            <a:endParaRPr lang="es-ES" altLang="es-ES" sz="1800" dirty="0" smtClean="0">
              <a:latin typeface="Verdana" pitchFamily="34" charset="0"/>
            </a:endParaRPr>
          </a:p>
        </p:txBody>
      </p:sp>
      <p:sp>
        <p:nvSpPr>
          <p:cNvPr id="16387" name="Text Box 3"/>
          <p:cNvSpPr txBox="1">
            <a:spLocks noChangeArrowheads="1"/>
          </p:cNvSpPr>
          <p:nvPr/>
        </p:nvSpPr>
        <p:spPr bwMode="auto">
          <a:xfrm>
            <a:off x="0" y="660400"/>
            <a:ext cx="914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FontTx/>
              <a:buNone/>
              <a:defRPr/>
            </a:pPr>
            <a:endParaRPr lang="es-ES_tradnl" altLang="es-ES" b="1" smtClean="0">
              <a:solidFill>
                <a:srgbClr val="000000"/>
              </a:solidFill>
              <a:latin typeface="Verdana" pitchFamily="34" charset="0"/>
              <a:cs typeface="+mn-cs"/>
            </a:endParaRPr>
          </a:p>
        </p:txBody>
      </p:sp>
      <p:sp>
        <p:nvSpPr>
          <p:cNvPr id="16388" name="Text Box 4"/>
          <p:cNvSpPr txBox="1">
            <a:spLocks noChangeArrowheads="1"/>
          </p:cNvSpPr>
          <p:nvPr/>
        </p:nvSpPr>
        <p:spPr bwMode="auto">
          <a:xfrm>
            <a:off x="184472" y="2060848"/>
            <a:ext cx="8713788" cy="4450449"/>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449263" defTabSz="2489200">
              <a:defRPr>
                <a:solidFill>
                  <a:schemeClr val="tx1"/>
                </a:solidFill>
                <a:latin typeface="Arial" pitchFamily="34" charset="0"/>
              </a:defRPr>
            </a:lvl1pPr>
            <a:lvl2pPr marL="3503613" defTabSz="2489200">
              <a:defRPr>
                <a:solidFill>
                  <a:schemeClr val="tx1"/>
                </a:solidFill>
                <a:latin typeface="Arial" pitchFamily="34" charset="0"/>
              </a:defRPr>
            </a:lvl2pPr>
            <a:lvl3pPr marL="3683000" defTabSz="2489200">
              <a:defRPr>
                <a:solidFill>
                  <a:schemeClr val="tx1"/>
                </a:solidFill>
                <a:latin typeface="Arial" pitchFamily="34" charset="0"/>
              </a:defRPr>
            </a:lvl3pPr>
            <a:lvl4pPr marL="3862388" defTabSz="2489200">
              <a:defRPr>
                <a:solidFill>
                  <a:schemeClr val="tx1"/>
                </a:solidFill>
                <a:latin typeface="Arial" pitchFamily="34" charset="0"/>
              </a:defRPr>
            </a:lvl4pPr>
            <a:lvl5pPr marL="4041775" defTabSz="2489200">
              <a:defRPr>
                <a:solidFill>
                  <a:schemeClr val="tx1"/>
                </a:solidFill>
                <a:latin typeface="Arial" pitchFamily="34" charset="0"/>
              </a:defRPr>
            </a:lvl5pPr>
            <a:lvl6pPr marL="4498975" defTabSz="2489200" fontAlgn="base">
              <a:spcBef>
                <a:spcPct val="0"/>
              </a:spcBef>
              <a:spcAft>
                <a:spcPct val="0"/>
              </a:spcAft>
              <a:defRPr>
                <a:solidFill>
                  <a:schemeClr val="tx1"/>
                </a:solidFill>
                <a:latin typeface="Arial" pitchFamily="34" charset="0"/>
              </a:defRPr>
            </a:lvl6pPr>
            <a:lvl7pPr marL="4956175" defTabSz="2489200" fontAlgn="base">
              <a:spcBef>
                <a:spcPct val="0"/>
              </a:spcBef>
              <a:spcAft>
                <a:spcPct val="0"/>
              </a:spcAft>
              <a:defRPr>
                <a:solidFill>
                  <a:schemeClr val="tx1"/>
                </a:solidFill>
                <a:latin typeface="Arial" pitchFamily="34" charset="0"/>
              </a:defRPr>
            </a:lvl7pPr>
            <a:lvl8pPr marL="5413375" defTabSz="2489200" fontAlgn="base">
              <a:spcBef>
                <a:spcPct val="0"/>
              </a:spcBef>
              <a:spcAft>
                <a:spcPct val="0"/>
              </a:spcAft>
              <a:defRPr>
                <a:solidFill>
                  <a:schemeClr val="tx1"/>
                </a:solidFill>
                <a:latin typeface="Arial" pitchFamily="34" charset="0"/>
              </a:defRPr>
            </a:lvl8pPr>
            <a:lvl9pPr marL="5870575" defTabSz="2489200" fontAlgn="base">
              <a:spcBef>
                <a:spcPct val="0"/>
              </a:spcBef>
              <a:spcAft>
                <a:spcPct val="0"/>
              </a:spcAft>
              <a:defRPr>
                <a:solidFill>
                  <a:schemeClr val="tx1"/>
                </a:solidFill>
                <a:latin typeface="Arial" pitchFamily="34" charset="0"/>
              </a:defRPr>
            </a:lvl9pPr>
          </a:lstStyle>
          <a:p>
            <a:pPr algn="just">
              <a:spcBef>
                <a:spcPct val="50000"/>
              </a:spcBef>
              <a:buFont typeface="Wingdings" pitchFamily="2" charset="2"/>
              <a:buNone/>
              <a:defRPr/>
            </a:pPr>
            <a:endParaRPr lang="es-ES" altLang="es-ES" sz="1400" b="1" dirty="0" smtClean="0">
              <a:solidFill>
                <a:srgbClr val="000000"/>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600" b="1" dirty="0" smtClean="0">
                <a:solidFill>
                  <a:srgbClr val="333399"/>
                </a:solidFill>
                <a:latin typeface="Verdana" pitchFamily="34" charset="0"/>
                <a:cs typeface="+mn-cs"/>
              </a:rPr>
              <a:t>Modalidad </a:t>
            </a:r>
            <a:r>
              <a:rPr lang="es-ES" altLang="es-ES" sz="1600" b="1" dirty="0">
                <a:solidFill>
                  <a:srgbClr val="333399"/>
                </a:solidFill>
                <a:latin typeface="Verdana" pitchFamily="34" charset="0"/>
                <a:cs typeface="+mn-cs"/>
              </a:rPr>
              <a:t>y materias cursadas en los estudios previos equivalentes al Título de Bachiller, en relación con la titulación elegida.</a:t>
            </a:r>
          </a:p>
          <a:p>
            <a:pPr marL="447675" indent="-361950">
              <a:spcBef>
                <a:spcPct val="20000"/>
              </a:spcBef>
              <a:buFontTx/>
              <a:buBlip>
                <a:blip r:embed="rId2"/>
              </a:buBlip>
              <a:tabLst>
                <a:tab pos="447675" algn="l"/>
              </a:tabLst>
              <a:defRPr/>
            </a:pPr>
            <a:endParaRPr lang="es-ES" altLang="es-ES" sz="1200" b="1" dirty="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600" b="1" dirty="0" smtClean="0">
                <a:solidFill>
                  <a:srgbClr val="333399"/>
                </a:solidFill>
                <a:latin typeface="Verdana" pitchFamily="34" charset="0"/>
                <a:cs typeface="+mn-cs"/>
              </a:rPr>
              <a:t>Calificaciones </a:t>
            </a:r>
            <a:r>
              <a:rPr lang="es-ES" altLang="es-ES" sz="1600" b="1" dirty="0">
                <a:solidFill>
                  <a:srgbClr val="333399"/>
                </a:solidFill>
                <a:latin typeface="Verdana" pitchFamily="34" charset="0"/>
                <a:cs typeface="+mn-cs"/>
              </a:rPr>
              <a:t>obtenidas en materias concretas cursadas en los cursos equivalentes al Bachillerato español, o de la evaluación final de los cursos equivalentes al de Bachillerato español.</a:t>
            </a:r>
          </a:p>
          <a:p>
            <a:pPr marL="447675" indent="-361950">
              <a:spcBef>
                <a:spcPct val="20000"/>
              </a:spcBef>
              <a:buFontTx/>
              <a:buBlip>
                <a:blip r:embed="rId2"/>
              </a:buBlip>
              <a:tabLst>
                <a:tab pos="447675" algn="l"/>
              </a:tabLst>
              <a:defRPr/>
            </a:pPr>
            <a:endParaRPr lang="es-ES" altLang="es-ES" sz="1200" b="1" dirty="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600" b="1" dirty="0" smtClean="0">
                <a:solidFill>
                  <a:srgbClr val="333399"/>
                </a:solidFill>
                <a:latin typeface="Verdana" pitchFamily="34" charset="0"/>
                <a:cs typeface="+mn-cs"/>
              </a:rPr>
              <a:t>Formación </a:t>
            </a:r>
            <a:r>
              <a:rPr lang="es-ES" altLang="es-ES" sz="1600" b="1" dirty="0">
                <a:solidFill>
                  <a:srgbClr val="333399"/>
                </a:solidFill>
                <a:latin typeface="Verdana" pitchFamily="34" charset="0"/>
                <a:cs typeface="+mn-cs"/>
              </a:rPr>
              <a:t>académica o profesional complementaria.</a:t>
            </a:r>
          </a:p>
          <a:p>
            <a:pPr marL="447675" indent="-361950">
              <a:spcBef>
                <a:spcPct val="20000"/>
              </a:spcBef>
              <a:buFontTx/>
              <a:buBlip>
                <a:blip r:embed="rId2"/>
              </a:buBlip>
              <a:tabLst>
                <a:tab pos="447675" algn="l"/>
              </a:tabLst>
              <a:defRPr/>
            </a:pPr>
            <a:endParaRPr lang="es-ES" altLang="es-ES" sz="1200" b="1" dirty="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600" b="1" dirty="0" smtClean="0">
                <a:solidFill>
                  <a:srgbClr val="333399"/>
                </a:solidFill>
                <a:latin typeface="Verdana" pitchFamily="34" charset="0"/>
                <a:cs typeface="+mn-cs"/>
              </a:rPr>
              <a:t>Estudios </a:t>
            </a:r>
            <a:r>
              <a:rPr lang="es-ES" altLang="es-ES" sz="1600" b="1" dirty="0">
                <a:solidFill>
                  <a:srgbClr val="333399"/>
                </a:solidFill>
                <a:latin typeface="Verdana" pitchFamily="34" charset="0"/>
                <a:cs typeface="+mn-cs"/>
              </a:rPr>
              <a:t>superiores cursados con anterioridad.</a:t>
            </a:r>
          </a:p>
          <a:p>
            <a:pPr marL="447675" indent="-361950">
              <a:spcBef>
                <a:spcPct val="20000"/>
              </a:spcBef>
              <a:buFontTx/>
              <a:buBlip>
                <a:blip r:embed="rId2"/>
              </a:buBlip>
              <a:tabLst>
                <a:tab pos="447675" algn="l"/>
              </a:tabLst>
              <a:defRPr/>
            </a:pPr>
            <a:endParaRPr lang="es-ES" altLang="es-ES" sz="1200" b="1" dirty="0">
              <a:solidFill>
                <a:srgbClr val="333399"/>
              </a:solidFill>
              <a:latin typeface="Verdana" pitchFamily="34" charset="0"/>
              <a:cs typeface="+mn-cs"/>
            </a:endParaRPr>
          </a:p>
          <a:p>
            <a:pPr marL="447675" indent="-361950">
              <a:spcBef>
                <a:spcPct val="20000"/>
              </a:spcBef>
              <a:buFontTx/>
              <a:buBlip>
                <a:blip r:embed="rId2"/>
              </a:buBlip>
              <a:tabLst>
                <a:tab pos="447675" algn="l"/>
              </a:tabLst>
              <a:defRPr/>
            </a:pPr>
            <a:r>
              <a:rPr lang="es-ES" altLang="es-ES" sz="1600" b="1" dirty="0">
                <a:solidFill>
                  <a:srgbClr val="333399"/>
                </a:solidFill>
                <a:latin typeface="Verdana" pitchFamily="34" charset="0"/>
                <a:cs typeface="+mn-cs"/>
              </a:rPr>
              <a:t>Además, de forma excepcional, podrán establecer evaluaciones específicas de conocimientos y/o de competencias.</a:t>
            </a:r>
          </a:p>
          <a:p>
            <a:pPr marL="447675" indent="0">
              <a:spcBef>
                <a:spcPct val="20000"/>
              </a:spcBef>
              <a:tabLst>
                <a:tab pos="447675" algn="l"/>
              </a:tabLst>
              <a:defRPr/>
            </a:pPr>
            <a:endParaRPr lang="es-ES" altLang="es-ES" sz="1200" i="1" dirty="0" smtClean="0">
              <a:solidFill>
                <a:srgbClr val="333399"/>
              </a:solidFill>
              <a:latin typeface="Verdana" pitchFamily="34" charset="0"/>
              <a:cs typeface="+mn-cs"/>
            </a:endParaRPr>
          </a:p>
          <a:p>
            <a:pPr marL="447675" indent="0">
              <a:spcBef>
                <a:spcPct val="20000"/>
              </a:spcBef>
              <a:tabLst>
                <a:tab pos="447675" algn="l"/>
              </a:tabLst>
              <a:defRPr/>
            </a:pPr>
            <a:r>
              <a:rPr lang="es-ES" altLang="es-ES" sz="1200" i="1" dirty="0" smtClean="0">
                <a:solidFill>
                  <a:srgbClr val="333399"/>
                </a:solidFill>
                <a:latin typeface="Verdana" pitchFamily="34" charset="0"/>
                <a:cs typeface="+mn-cs"/>
              </a:rPr>
              <a:t>Artículo </a:t>
            </a:r>
            <a:r>
              <a:rPr lang="es-ES" altLang="es-ES" sz="1200" i="1" dirty="0">
                <a:solidFill>
                  <a:srgbClr val="333399"/>
                </a:solidFill>
                <a:latin typeface="Verdana" pitchFamily="34" charset="0"/>
                <a:cs typeface="+mn-cs"/>
              </a:rPr>
              <a:t>10 </a:t>
            </a:r>
            <a:r>
              <a:rPr lang="es-ES" altLang="es-ES" sz="1200" i="1" dirty="0" smtClean="0">
                <a:solidFill>
                  <a:srgbClr val="333399"/>
                </a:solidFill>
                <a:latin typeface="Verdana" pitchFamily="34" charset="0"/>
                <a:cs typeface="+mn-cs"/>
              </a:rPr>
              <a:t>del </a:t>
            </a:r>
            <a:r>
              <a:rPr lang="es-ES" altLang="es-ES" sz="1200" i="1" dirty="0">
                <a:solidFill>
                  <a:srgbClr val="333399"/>
                </a:solidFill>
                <a:latin typeface="Verdana" pitchFamily="34" charset="0"/>
                <a:cs typeface="+mn-cs"/>
              </a:rPr>
              <a:t>Real Decreto 412/2014, de 6 de junio (BOE de 7 de junio), por el que se establece la normativa básica de los procedimientos de admisión a las enseñanzas universitarias oficiales de </a:t>
            </a:r>
            <a:r>
              <a:rPr lang="es-ES" altLang="es-ES" sz="1200" i="1" dirty="0" smtClean="0">
                <a:solidFill>
                  <a:srgbClr val="333399"/>
                </a:solidFill>
                <a:latin typeface="Verdana" pitchFamily="34" charset="0"/>
                <a:cs typeface="+mn-cs"/>
              </a:rPr>
              <a:t>Grado</a:t>
            </a:r>
            <a:r>
              <a:rPr lang="es-ES" altLang="es-ES" sz="1000" i="1" dirty="0" smtClean="0">
                <a:solidFill>
                  <a:srgbClr val="333399"/>
                </a:solidFill>
                <a:latin typeface="Verdana" pitchFamily="34" charset="0"/>
                <a:cs typeface="+mn-cs"/>
              </a:rPr>
              <a:t>        </a:t>
            </a:r>
            <a:endParaRPr lang="es-ES" altLang="es-ES" sz="800" i="1" dirty="0" smtClean="0">
              <a:solidFill>
                <a:srgbClr val="333399"/>
              </a:solidFill>
              <a:latin typeface="Verdana" pitchFamily="34" charset="0"/>
              <a:cs typeface="+mn-cs"/>
            </a:endParaRPr>
          </a:p>
          <a:p>
            <a:pPr marL="85725" indent="0">
              <a:spcBef>
                <a:spcPct val="20000"/>
              </a:spcBef>
              <a:tabLst>
                <a:tab pos="447675" algn="l"/>
              </a:tabLst>
              <a:defRPr/>
            </a:pPr>
            <a:endParaRPr lang="es-ES" altLang="es-ES" sz="500" b="1" dirty="0" smtClean="0">
              <a:solidFill>
                <a:srgbClr val="000000"/>
              </a:solidFill>
              <a:latin typeface="Verdana" pitchFamily="34" charset="0"/>
              <a:cs typeface="+mn-cs"/>
            </a:endParaRPr>
          </a:p>
        </p:txBody>
      </p:sp>
      <p:sp>
        <p:nvSpPr>
          <p:cNvPr id="2" name="1 CuadroTexto"/>
          <p:cNvSpPr txBox="1"/>
          <p:nvPr/>
        </p:nvSpPr>
        <p:spPr>
          <a:xfrm>
            <a:off x="165868" y="1029147"/>
            <a:ext cx="8750995" cy="923330"/>
          </a:xfrm>
          <a:prstGeom prst="rect">
            <a:avLst/>
          </a:prstGeom>
          <a:solidFill>
            <a:srgbClr val="A50021"/>
          </a:solidFill>
        </p:spPr>
        <p:txBody>
          <a:bodyPr wrap="square" rtlCol="0">
            <a:spAutoFit/>
          </a:bodyPr>
          <a:lstStyle/>
          <a:p>
            <a:pPr marL="180975" indent="-180975"/>
            <a:r>
              <a:rPr lang="es-ES" b="1" dirty="0" smtClean="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Criterios en los procedimientos de admisión  a las enseñanzas universitarias oficiales de grado que pudieran establecer la Universidades</a:t>
            </a:r>
            <a:endParaRPr lang="es-ES"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39167361"/>
      </p:ext>
    </p:extLst>
  </p:cSld>
  <p:clrMapOvr>
    <a:masterClrMapping/>
  </p:clrMapOvr>
  <p:transition spd="slow">
    <p:cover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7523"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7524" name="Rectangle 4"/>
          <p:cNvSpPr>
            <a:spLocks noGrp="1" noChangeArrowheads="1"/>
          </p:cNvSpPr>
          <p:nvPr>
            <p:ph type="ctrTitle"/>
          </p:nvPr>
        </p:nvSpPr>
        <p:spPr>
          <a:xfrm>
            <a:off x="3175" y="0"/>
            <a:ext cx="9144000" cy="6310313"/>
          </a:xfrm>
          <a:solidFill>
            <a:srgbClr val="CC3300"/>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07525"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7526" name="Rectangle 6" descr="20%"/>
          <p:cNvSpPr>
            <a:spLocks noGrp="1" noChangeArrowheads="1"/>
          </p:cNvSpPr>
          <p:nvPr>
            <p:ph type="subTitle" idx="1"/>
          </p:nvPr>
        </p:nvSpPr>
        <p:spPr>
          <a:xfrm>
            <a:off x="0" y="6323013"/>
            <a:ext cx="9144000" cy="534987"/>
          </a:xfrm>
          <a:pattFill prst="pct20">
            <a:fgClr>
              <a:srgbClr val="003399"/>
            </a:fgClr>
            <a:bgClr>
              <a:schemeClr val="bg1"/>
            </a:bgClr>
          </a:pattFill>
        </p:spPr>
        <p:txBody>
          <a:bodyPr/>
          <a:lstStyle/>
          <a:p>
            <a:pPr algn="just" eaLnBrk="1" hangingPunct="1">
              <a:lnSpc>
                <a:spcPct val="80000"/>
              </a:lnSpc>
              <a:tabLst>
                <a:tab pos="8694738" algn="l"/>
              </a:tabLst>
            </a:pPr>
            <a:endParaRPr lang="es-ES" altLang="es-ES" sz="1000" smtClean="0"/>
          </a:p>
          <a:p>
            <a:pPr algn="just" eaLnBrk="1" hangingPunct="1">
              <a:lnSpc>
                <a:spcPct val="80000"/>
              </a:lnSpc>
              <a:tabLst>
                <a:tab pos="8694738" algn="l"/>
              </a:tabLst>
            </a:pPr>
            <a:endParaRPr lang="es-ES" altLang="es-ES" sz="1000" smtClean="0"/>
          </a:p>
          <a:p>
            <a:pPr algn="just" eaLnBrk="1" hangingPunct="1">
              <a:lnSpc>
                <a:spcPct val="80000"/>
              </a:lnSpc>
              <a:tabLst>
                <a:tab pos="8694738" algn="l"/>
              </a:tabLst>
            </a:pPr>
            <a:endParaRPr lang="es-ES" altLang="es-ES" sz="1000" smtClean="0"/>
          </a:p>
        </p:txBody>
      </p:sp>
      <p:sp>
        <p:nvSpPr>
          <p:cNvPr id="107527"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7528" name="Text Box 8"/>
          <p:cNvSpPr txBox="1">
            <a:spLocks noChangeArrowheads="1"/>
          </p:cNvSpPr>
          <p:nvPr/>
        </p:nvSpPr>
        <p:spPr bwMode="auto">
          <a:xfrm>
            <a:off x="0" y="0"/>
            <a:ext cx="9144000" cy="703263"/>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pPr>
            <a:endParaRPr lang="es-ES" altLang="es-ES" sz="1600" b="1">
              <a:solidFill>
                <a:srgbClr val="333399"/>
              </a:solidFill>
              <a:latin typeface="Verdana" pitchFamily="34" charset="0"/>
            </a:endParaRPr>
          </a:p>
          <a:p>
            <a:pPr algn="just" eaLnBrk="1" hangingPunct="1">
              <a:spcBef>
                <a:spcPct val="50000"/>
              </a:spcBef>
              <a:buFontTx/>
              <a:buNone/>
            </a:pPr>
            <a:endParaRPr lang="es-ES" altLang="es-ES" sz="1600" b="1">
              <a:solidFill>
                <a:srgbClr val="333399"/>
              </a:solidFill>
              <a:latin typeface="Verdana" pitchFamily="34" charset="0"/>
            </a:endParaRPr>
          </a:p>
        </p:txBody>
      </p:sp>
      <p:sp>
        <p:nvSpPr>
          <p:cNvPr id="107529"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7530" name="Text Box 10"/>
          <p:cNvSpPr txBox="1">
            <a:spLocks noChangeArrowheads="1"/>
          </p:cNvSpPr>
          <p:nvPr/>
        </p:nvSpPr>
        <p:spPr bwMode="auto">
          <a:xfrm>
            <a:off x="0" y="6170613"/>
            <a:ext cx="9144000" cy="687387"/>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07531"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7532" name="Text Box 12"/>
          <p:cNvSpPr txBox="1">
            <a:spLocks noChangeArrowheads="1"/>
          </p:cNvSpPr>
          <p:nvPr/>
        </p:nvSpPr>
        <p:spPr bwMode="auto">
          <a:xfrm>
            <a:off x="3348038" y="1196975"/>
            <a:ext cx="5472112" cy="83099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defTabSz="2489200" eaLnBrk="0" hangingPunct="0">
              <a:spcBef>
                <a:spcPct val="20000"/>
              </a:spcBef>
              <a:buChar char="•"/>
              <a:defRPr sz="1400">
                <a:solidFill>
                  <a:schemeClr val="tx1"/>
                </a:solidFill>
                <a:latin typeface="Arial" pitchFamily="34" charset="0"/>
              </a:defRPr>
            </a:lvl1pPr>
            <a:lvl2pPr marL="355600" indent="88900" defTabSz="2489200" eaLnBrk="0" hangingPunct="0">
              <a:spcBef>
                <a:spcPct val="20000"/>
              </a:spcBef>
              <a:buChar char="–"/>
              <a:defRPr sz="1400">
                <a:solidFill>
                  <a:schemeClr val="tx1"/>
                </a:solidFill>
                <a:latin typeface="Arial" pitchFamily="34" charset="0"/>
              </a:defRPr>
            </a:lvl2pPr>
            <a:lvl3pPr marL="1536700" indent="-457200" defTabSz="2489200" eaLnBrk="0" hangingPunct="0">
              <a:spcBef>
                <a:spcPct val="20000"/>
              </a:spcBef>
              <a:buChar char="•"/>
              <a:defRPr sz="1400">
                <a:solidFill>
                  <a:schemeClr val="tx1"/>
                </a:solidFill>
                <a:latin typeface="Arial" pitchFamily="34" charset="0"/>
              </a:defRPr>
            </a:lvl3pPr>
            <a:lvl4pPr marL="1828800" indent="-457200" defTabSz="2489200" eaLnBrk="0" hangingPunct="0">
              <a:spcBef>
                <a:spcPct val="20000"/>
              </a:spcBef>
              <a:buChar char="–"/>
              <a:defRPr sz="1400">
                <a:solidFill>
                  <a:schemeClr val="tx1"/>
                </a:solidFill>
                <a:latin typeface="Arial" pitchFamily="34" charset="0"/>
              </a:defRPr>
            </a:lvl4pPr>
            <a:lvl5pPr marL="2286000" indent="-457200" defTabSz="2489200" eaLnBrk="0" hangingPunct="0">
              <a:spcBef>
                <a:spcPct val="20000"/>
              </a:spcBef>
              <a:buChar char="»"/>
              <a:defRPr sz="1400">
                <a:solidFill>
                  <a:schemeClr val="tx1"/>
                </a:solidFill>
                <a:latin typeface="Arial" pitchFamily="34" charset="0"/>
              </a:defRPr>
            </a:lvl5pPr>
            <a:lvl6pPr marL="2743200" indent="-457200" defTabSz="2489200" eaLnBrk="0" fontAlgn="base" hangingPunct="0">
              <a:spcBef>
                <a:spcPct val="20000"/>
              </a:spcBef>
              <a:spcAft>
                <a:spcPct val="0"/>
              </a:spcAft>
              <a:buChar char="»"/>
              <a:defRPr sz="1400">
                <a:solidFill>
                  <a:schemeClr val="tx1"/>
                </a:solidFill>
                <a:latin typeface="Arial" pitchFamily="34" charset="0"/>
              </a:defRPr>
            </a:lvl6pPr>
            <a:lvl7pPr marL="3200400" indent="-457200" defTabSz="2489200" eaLnBrk="0" fontAlgn="base" hangingPunct="0">
              <a:spcBef>
                <a:spcPct val="20000"/>
              </a:spcBef>
              <a:spcAft>
                <a:spcPct val="0"/>
              </a:spcAft>
              <a:buChar char="»"/>
              <a:defRPr sz="1400">
                <a:solidFill>
                  <a:schemeClr val="tx1"/>
                </a:solidFill>
                <a:latin typeface="Arial" pitchFamily="34" charset="0"/>
              </a:defRPr>
            </a:lvl7pPr>
            <a:lvl8pPr marL="3657600" indent="-457200" defTabSz="2489200" eaLnBrk="0" fontAlgn="base" hangingPunct="0">
              <a:spcBef>
                <a:spcPct val="20000"/>
              </a:spcBef>
              <a:spcAft>
                <a:spcPct val="0"/>
              </a:spcAft>
              <a:buChar char="»"/>
              <a:defRPr sz="1400">
                <a:solidFill>
                  <a:schemeClr val="tx1"/>
                </a:solidFill>
                <a:latin typeface="Arial" pitchFamily="34" charset="0"/>
              </a:defRPr>
            </a:lvl8pPr>
            <a:lvl9pPr marL="4114800" indent="-457200" defTabSz="2489200" eaLnBrk="0" fontAlgn="base" hangingPunct="0">
              <a:spcBef>
                <a:spcPct val="20000"/>
              </a:spcBef>
              <a:spcAft>
                <a:spcPct val="0"/>
              </a:spcAft>
              <a:buChar char="»"/>
              <a:defRPr sz="1400">
                <a:solidFill>
                  <a:schemeClr val="tx1"/>
                </a:solidFill>
                <a:latin typeface="Arial" pitchFamily="34" charset="0"/>
              </a:defRPr>
            </a:lvl9pPr>
          </a:lstStyle>
          <a:p>
            <a:pPr algn="r" eaLnBrk="1" hangingPunct="1">
              <a:buFontTx/>
              <a:buNone/>
            </a:pPr>
            <a:r>
              <a:rPr lang="es-ES" altLang="es-ES" sz="2400" b="1" dirty="0">
                <a:solidFill>
                  <a:srgbClr val="FFFFFF"/>
                </a:solidFill>
                <a:latin typeface="Verdana" pitchFamily="34" charset="0"/>
              </a:rPr>
              <a:t>La concreción del currículo    en el Proyecto </a:t>
            </a:r>
            <a:r>
              <a:rPr lang="es-ES" altLang="es-ES" sz="2400" b="1" dirty="0" smtClean="0">
                <a:solidFill>
                  <a:srgbClr val="FFFFFF"/>
                </a:solidFill>
                <a:latin typeface="Verdana" pitchFamily="34" charset="0"/>
              </a:rPr>
              <a:t>Educativo</a:t>
            </a:r>
            <a:endParaRPr lang="es-ES" altLang="es-ES" sz="1800" b="1" dirty="0">
              <a:solidFill>
                <a:srgbClr val="FFFFFF"/>
              </a:solidFill>
              <a:latin typeface="Verdana" pitchFamily="34" charset="0"/>
            </a:endParaRPr>
          </a:p>
        </p:txBody>
      </p:sp>
      <p:sp>
        <p:nvSpPr>
          <p:cNvPr id="107533"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pic>
        <p:nvPicPr>
          <p:cNvPr id="107534" name="Picture 14" descr="j01980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125538"/>
            <a:ext cx="2659063" cy="48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5" name="Line 1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7536" name="Line 16"/>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Tree>
    <p:extLst>
      <p:ext uri="{BB962C8B-B14F-4D97-AF65-F5344CB8AC3E}">
        <p14:creationId xmlns:p14="http://schemas.microsoft.com/office/powerpoint/2010/main" val="3118650660"/>
      </p:ext>
    </p:extLst>
  </p:cSld>
  <p:clrMapOvr>
    <a:masterClrMapping/>
  </p:clrMapOvr>
  <p:transition spd="slow">
    <p:cover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47"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48"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08549"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0"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08551"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40968" name="Text Box 5"/>
          <p:cNvSpPr txBox="1">
            <a:spLocks noChangeArrowheads="1"/>
          </p:cNvSpPr>
          <p:nvPr/>
        </p:nvSpPr>
        <p:spPr bwMode="auto">
          <a:xfrm>
            <a:off x="0" y="0"/>
            <a:ext cx="9144000" cy="1038225"/>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defTabSz="2489200" eaLnBrk="0" hangingPunct="0">
              <a:spcBef>
                <a:spcPct val="20000"/>
              </a:spcBef>
              <a:buChar char="•"/>
              <a:defRPr sz="1400">
                <a:solidFill>
                  <a:schemeClr val="tx1"/>
                </a:solidFill>
                <a:latin typeface="Arial" pitchFamily="34" charset="0"/>
              </a:defRPr>
            </a:lvl1pPr>
            <a:lvl2pPr marL="914400" indent="-285750" defTabSz="2489200" eaLnBrk="0" hangingPunct="0">
              <a:spcBef>
                <a:spcPct val="20000"/>
              </a:spcBef>
              <a:buChar char="–"/>
              <a:defRPr sz="1400">
                <a:solidFill>
                  <a:schemeClr val="tx1"/>
                </a:solidFill>
                <a:latin typeface="Arial" pitchFamily="34" charset="0"/>
              </a:defRPr>
            </a:lvl2pPr>
            <a:lvl3pPr marL="1322388" indent="-228600" defTabSz="2489200" eaLnBrk="0" hangingPunct="0">
              <a:spcBef>
                <a:spcPct val="20000"/>
              </a:spcBef>
              <a:buChar char="•"/>
              <a:defRPr sz="1400">
                <a:solidFill>
                  <a:schemeClr val="tx1"/>
                </a:solidFill>
                <a:latin typeface="Arial" pitchFamily="34" charset="0"/>
              </a:defRPr>
            </a:lvl3pPr>
            <a:lvl4pPr marL="1730375" indent="-228600" defTabSz="2489200" eaLnBrk="0" hangingPunct="0">
              <a:spcBef>
                <a:spcPct val="20000"/>
              </a:spcBef>
              <a:buChar char="–"/>
              <a:defRPr sz="1400">
                <a:solidFill>
                  <a:schemeClr val="tx1"/>
                </a:solidFill>
                <a:latin typeface="Arial" pitchFamily="34" charset="0"/>
              </a:defRPr>
            </a:lvl4pPr>
            <a:lvl5pPr marL="2138363" indent="-228600" defTabSz="2489200" eaLnBrk="0" hangingPunct="0">
              <a:spcBef>
                <a:spcPct val="20000"/>
              </a:spcBef>
              <a:buChar char="»"/>
              <a:defRPr sz="1400">
                <a:solidFill>
                  <a:schemeClr val="tx1"/>
                </a:solidFill>
                <a:latin typeface="Arial" pitchFamily="34" charset="0"/>
              </a:defRPr>
            </a:lvl5pPr>
            <a:lvl6pPr marL="2595563" indent="-228600" defTabSz="2489200" eaLnBrk="0" fontAlgn="base" hangingPunct="0">
              <a:spcBef>
                <a:spcPct val="20000"/>
              </a:spcBef>
              <a:spcAft>
                <a:spcPct val="0"/>
              </a:spcAft>
              <a:buChar char="»"/>
              <a:defRPr sz="1400">
                <a:solidFill>
                  <a:schemeClr val="tx1"/>
                </a:solidFill>
                <a:latin typeface="Arial" pitchFamily="34" charset="0"/>
              </a:defRPr>
            </a:lvl6pPr>
            <a:lvl7pPr marL="3052763" indent="-228600" defTabSz="2489200" eaLnBrk="0" fontAlgn="base" hangingPunct="0">
              <a:spcBef>
                <a:spcPct val="20000"/>
              </a:spcBef>
              <a:spcAft>
                <a:spcPct val="0"/>
              </a:spcAft>
              <a:buChar char="»"/>
              <a:defRPr sz="1400">
                <a:solidFill>
                  <a:schemeClr val="tx1"/>
                </a:solidFill>
                <a:latin typeface="Arial" pitchFamily="34" charset="0"/>
              </a:defRPr>
            </a:lvl7pPr>
            <a:lvl8pPr marL="3509963" indent="-228600" defTabSz="2489200" eaLnBrk="0" fontAlgn="base" hangingPunct="0">
              <a:spcBef>
                <a:spcPct val="20000"/>
              </a:spcBef>
              <a:spcAft>
                <a:spcPct val="0"/>
              </a:spcAft>
              <a:buChar char="»"/>
              <a:defRPr sz="1400">
                <a:solidFill>
                  <a:schemeClr val="tx1"/>
                </a:solidFill>
                <a:latin typeface="Arial" pitchFamily="34" charset="0"/>
              </a:defRPr>
            </a:lvl8pPr>
            <a:lvl9pPr marL="3967163"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eaLnBrk="1" hangingPunct="1">
              <a:spcBef>
                <a:spcPct val="50000"/>
              </a:spcBef>
              <a:buFontTx/>
              <a:buNone/>
              <a:defRPr/>
            </a:pPr>
            <a:r>
              <a:rPr lang="es-ES" altLang="es-ES" sz="2000" b="1" dirty="0" smtClean="0">
                <a:solidFill>
                  <a:srgbClr val="333399"/>
                </a:solidFill>
                <a:latin typeface="Verdana" pitchFamily="34" charset="0"/>
              </a:rPr>
              <a:t>La concreción del currículo en el proyecto educativo </a:t>
            </a:r>
          </a:p>
          <a:p>
            <a:pPr algn="just" eaLnBrk="1" hangingPunct="1">
              <a:spcBef>
                <a:spcPct val="50000"/>
              </a:spcBef>
              <a:buFontTx/>
              <a:buNone/>
              <a:defRPr/>
            </a:pPr>
            <a:endParaRPr lang="es-ES" altLang="es-ES" sz="1600" b="1" dirty="0" smtClean="0">
              <a:solidFill>
                <a:srgbClr val="333399"/>
              </a:solidFill>
              <a:latin typeface="Verdana" pitchFamily="34" charset="0"/>
            </a:endParaRPr>
          </a:p>
        </p:txBody>
      </p:sp>
      <p:sp>
        <p:nvSpPr>
          <p:cNvPr id="108553"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4"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08555"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6"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7" name="Text Box 13"/>
          <p:cNvSpPr txBox="1">
            <a:spLocks noChangeArrowheads="1"/>
          </p:cNvSpPr>
          <p:nvPr/>
        </p:nvSpPr>
        <p:spPr bwMode="auto">
          <a:xfrm>
            <a:off x="539750" y="1773238"/>
            <a:ext cx="8280400" cy="1815882"/>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4375" indent="-536575" defTabSz="2489200" eaLnBrk="0" hangingPunct="0">
              <a:spcBef>
                <a:spcPct val="20000"/>
              </a:spcBef>
              <a:buChar char="•"/>
              <a:defRPr sz="1400">
                <a:solidFill>
                  <a:schemeClr val="tx1"/>
                </a:solidFill>
                <a:latin typeface="Arial" pitchFamily="34" charset="0"/>
              </a:defRPr>
            </a:lvl1pPr>
            <a:lvl2pPr marL="1236663" indent="-342900" defTabSz="2489200" eaLnBrk="0" hangingPunct="0">
              <a:spcBef>
                <a:spcPct val="20000"/>
              </a:spcBef>
              <a:buChar char="–"/>
              <a:defRPr sz="1400">
                <a:solidFill>
                  <a:schemeClr val="tx1"/>
                </a:solidFill>
                <a:latin typeface="Arial" pitchFamily="34" charset="0"/>
              </a:defRPr>
            </a:lvl2pPr>
            <a:lvl3pPr marL="1758950" indent="-342900" defTabSz="2489200" eaLnBrk="0" hangingPunct="0">
              <a:spcBef>
                <a:spcPct val="20000"/>
              </a:spcBef>
              <a:buChar char="•"/>
              <a:defRPr sz="1400">
                <a:solidFill>
                  <a:schemeClr val="tx1"/>
                </a:solidFill>
                <a:latin typeface="Arial" pitchFamily="34" charset="0"/>
              </a:defRPr>
            </a:lvl3pPr>
            <a:lvl4pPr marL="2281238" indent="-342900" defTabSz="2489200" eaLnBrk="0" hangingPunct="0">
              <a:spcBef>
                <a:spcPct val="20000"/>
              </a:spcBef>
              <a:buChar char="–"/>
              <a:defRPr sz="1400">
                <a:solidFill>
                  <a:schemeClr val="tx1"/>
                </a:solidFill>
                <a:latin typeface="Arial" pitchFamily="34" charset="0"/>
              </a:defRPr>
            </a:lvl4pPr>
            <a:lvl5pPr marL="2803525" indent="-342900" defTabSz="2489200" eaLnBrk="0" hangingPunct="0">
              <a:spcBef>
                <a:spcPct val="20000"/>
              </a:spcBef>
              <a:buChar char="»"/>
              <a:defRPr sz="1400">
                <a:solidFill>
                  <a:schemeClr val="tx1"/>
                </a:solidFill>
                <a:latin typeface="Arial" pitchFamily="34" charset="0"/>
              </a:defRPr>
            </a:lvl5pPr>
            <a:lvl6pPr marL="3260725" indent="-342900" defTabSz="2489200" eaLnBrk="0" fontAlgn="base" hangingPunct="0">
              <a:spcBef>
                <a:spcPct val="20000"/>
              </a:spcBef>
              <a:spcAft>
                <a:spcPct val="0"/>
              </a:spcAft>
              <a:buChar char="»"/>
              <a:defRPr sz="1400">
                <a:solidFill>
                  <a:schemeClr val="tx1"/>
                </a:solidFill>
                <a:latin typeface="Arial" pitchFamily="34" charset="0"/>
              </a:defRPr>
            </a:lvl6pPr>
            <a:lvl7pPr marL="3717925" indent="-342900" defTabSz="2489200" eaLnBrk="0" fontAlgn="base" hangingPunct="0">
              <a:spcBef>
                <a:spcPct val="20000"/>
              </a:spcBef>
              <a:spcAft>
                <a:spcPct val="0"/>
              </a:spcAft>
              <a:buChar char="»"/>
              <a:defRPr sz="1400">
                <a:solidFill>
                  <a:schemeClr val="tx1"/>
                </a:solidFill>
                <a:latin typeface="Arial" pitchFamily="34" charset="0"/>
              </a:defRPr>
            </a:lvl7pPr>
            <a:lvl8pPr marL="4175125" indent="-342900" defTabSz="2489200" eaLnBrk="0" fontAlgn="base" hangingPunct="0">
              <a:spcBef>
                <a:spcPct val="20000"/>
              </a:spcBef>
              <a:spcAft>
                <a:spcPct val="0"/>
              </a:spcAft>
              <a:buChar char="»"/>
              <a:defRPr sz="1400">
                <a:solidFill>
                  <a:schemeClr val="tx1"/>
                </a:solidFill>
                <a:latin typeface="Arial" pitchFamily="34" charset="0"/>
              </a:defRPr>
            </a:lvl8pPr>
            <a:lvl9pPr marL="4632325" indent="-3429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Clr>
                <a:srgbClr val="CC0000"/>
              </a:buClr>
              <a:buFontTx/>
              <a:buAutoNum type="alphaUcPeriod"/>
            </a:pPr>
            <a:endParaRPr lang="es-ES_tradnl" altLang="es-ES" sz="1600" dirty="0">
              <a:solidFill>
                <a:srgbClr val="000000"/>
              </a:solidFill>
              <a:latin typeface="Verdana" pitchFamily="34" charset="0"/>
            </a:endParaRPr>
          </a:p>
          <a:p>
            <a:pPr eaLnBrk="1" hangingPunct="1">
              <a:buClr>
                <a:srgbClr val="CC0000"/>
              </a:buClr>
              <a:buFontTx/>
              <a:buBlip>
                <a:blip r:embed="rId2"/>
              </a:buBlip>
            </a:pPr>
            <a:r>
              <a:rPr lang="es-ES" altLang="zh-CN" sz="2400" b="1" dirty="0">
                <a:solidFill>
                  <a:srgbClr val="333399"/>
                </a:solidFill>
                <a:latin typeface="Verdana" pitchFamily="34" charset="0"/>
                <a:ea typeface="SimSun" pitchFamily="2" charset="-122"/>
              </a:rPr>
              <a:t>Establecer la relación entre las competencias clave y los objetivos generales </a:t>
            </a:r>
            <a:r>
              <a:rPr lang="es-ES" altLang="zh-CN" sz="2400" b="1" dirty="0" smtClean="0">
                <a:solidFill>
                  <a:srgbClr val="333399"/>
                </a:solidFill>
                <a:latin typeface="Verdana" pitchFamily="34" charset="0"/>
                <a:ea typeface="SimSun" pitchFamily="2" charset="-122"/>
              </a:rPr>
              <a:t>del Bachillerato</a:t>
            </a:r>
            <a:endParaRPr lang="es-ES_tradnl" altLang="es-ES" sz="1600" b="1" dirty="0">
              <a:solidFill>
                <a:srgbClr val="333399"/>
              </a:solidFill>
              <a:latin typeface="Verdana" pitchFamily="34" charset="0"/>
            </a:endParaRPr>
          </a:p>
          <a:p>
            <a:pPr algn="just" eaLnBrk="1" hangingPunct="1">
              <a:buFontTx/>
              <a:buNone/>
            </a:pPr>
            <a:endParaRPr lang="es-ES_tradnl" altLang="es-ES" sz="1600" b="1" dirty="0">
              <a:solidFill>
                <a:srgbClr val="333399"/>
              </a:solidFill>
              <a:latin typeface="Verdana" pitchFamily="34" charset="0"/>
            </a:endParaRPr>
          </a:p>
        </p:txBody>
      </p:sp>
      <p:sp>
        <p:nvSpPr>
          <p:cNvPr id="108558" name="Line 14"/>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8559" name="Line 15"/>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Tree>
    <p:extLst>
      <p:ext uri="{BB962C8B-B14F-4D97-AF65-F5344CB8AC3E}">
        <p14:creationId xmlns:p14="http://schemas.microsoft.com/office/powerpoint/2010/main" val="834170334"/>
      </p:ext>
    </p:extLst>
  </p:cSld>
  <p:clrMapOvr>
    <a:masterClrMapping/>
  </p:clrMapOvr>
  <p:transition spd="slow">
    <p:cover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9571"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9572"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09573"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9574"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09575"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9576"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9577"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09578"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28684" name="Text Box 9"/>
          <p:cNvSpPr txBox="1">
            <a:spLocks noChangeArrowheads="1"/>
          </p:cNvSpPr>
          <p:nvPr/>
        </p:nvSpPr>
        <p:spPr bwMode="auto">
          <a:xfrm>
            <a:off x="539750" y="2276475"/>
            <a:ext cx="8247063" cy="2935288"/>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44500" indent="-355600" defTabSz="2489200" eaLnBrk="0" hangingPunct="0">
              <a:spcBef>
                <a:spcPct val="20000"/>
              </a:spcBef>
              <a:buChar char="•"/>
              <a:tabLst>
                <a:tab pos="444500" algn="l"/>
              </a:tabLst>
              <a:defRPr sz="1400">
                <a:solidFill>
                  <a:schemeClr val="tx1"/>
                </a:solidFill>
                <a:latin typeface="Arial" pitchFamily="34" charset="0"/>
              </a:defRPr>
            </a:lvl1pPr>
            <a:lvl2pPr marL="1277938" indent="-285750" defTabSz="2489200" eaLnBrk="0" hangingPunct="0">
              <a:spcBef>
                <a:spcPct val="20000"/>
              </a:spcBef>
              <a:buChar char="–"/>
              <a:tabLst>
                <a:tab pos="444500" algn="l"/>
              </a:tabLst>
              <a:defRPr sz="1400">
                <a:solidFill>
                  <a:schemeClr val="tx1"/>
                </a:solidFill>
                <a:latin typeface="Arial" pitchFamily="34" charset="0"/>
              </a:defRPr>
            </a:lvl2pPr>
            <a:lvl3pPr marL="1685925" indent="-228600" defTabSz="2489200" eaLnBrk="0" hangingPunct="0">
              <a:spcBef>
                <a:spcPct val="20000"/>
              </a:spcBef>
              <a:buChar char="•"/>
              <a:tabLst>
                <a:tab pos="444500" algn="l"/>
              </a:tabLst>
              <a:defRPr sz="1400">
                <a:solidFill>
                  <a:schemeClr val="tx1"/>
                </a:solidFill>
                <a:latin typeface="Arial" pitchFamily="34" charset="0"/>
              </a:defRPr>
            </a:lvl3pPr>
            <a:lvl4pPr marL="2093913" indent="-228600" defTabSz="2489200" eaLnBrk="0" hangingPunct="0">
              <a:spcBef>
                <a:spcPct val="20000"/>
              </a:spcBef>
              <a:buChar char="–"/>
              <a:tabLst>
                <a:tab pos="444500" algn="l"/>
              </a:tabLst>
              <a:defRPr sz="1400">
                <a:solidFill>
                  <a:schemeClr val="tx1"/>
                </a:solidFill>
                <a:latin typeface="Arial" pitchFamily="34" charset="0"/>
              </a:defRPr>
            </a:lvl4pPr>
            <a:lvl5pPr marL="2501900" indent="-228600" defTabSz="2489200" eaLnBrk="0" hangingPunct="0">
              <a:spcBef>
                <a:spcPct val="20000"/>
              </a:spcBef>
              <a:buChar char="»"/>
              <a:tabLst>
                <a:tab pos="444500" algn="l"/>
              </a:tabLst>
              <a:defRPr sz="1400">
                <a:solidFill>
                  <a:schemeClr val="tx1"/>
                </a:solidFill>
                <a:latin typeface="Arial" pitchFamily="34" charset="0"/>
              </a:defRPr>
            </a:lvl5pPr>
            <a:lvl6pPr marL="2959100" indent="-228600" defTabSz="2489200" eaLnBrk="0" fontAlgn="base" hangingPunct="0">
              <a:spcBef>
                <a:spcPct val="20000"/>
              </a:spcBef>
              <a:spcAft>
                <a:spcPct val="0"/>
              </a:spcAft>
              <a:buChar char="»"/>
              <a:tabLst>
                <a:tab pos="444500" algn="l"/>
              </a:tabLst>
              <a:defRPr sz="1400">
                <a:solidFill>
                  <a:schemeClr val="tx1"/>
                </a:solidFill>
                <a:latin typeface="Arial" pitchFamily="34" charset="0"/>
              </a:defRPr>
            </a:lvl6pPr>
            <a:lvl7pPr marL="3416300" indent="-228600" defTabSz="2489200" eaLnBrk="0" fontAlgn="base" hangingPunct="0">
              <a:spcBef>
                <a:spcPct val="20000"/>
              </a:spcBef>
              <a:spcAft>
                <a:spcPct val="0"/>
              </a:spcAft>
              <a:buChar char="»"/>
              <a:tabLst>
                <a:tab pos="444500" algn="l"/>
              </a:tabLst>
              <a:defRPr sz="1400">
                <a:solidFill>
                  <a:schemeClr val="tx1"/>
                </a:solidFill>
                <a:latin typeface="Arial" pitchFamily="34" charset="0"/>
              </a:defRPr>
            </a:lvl7pPr>
            <a:lvl8pPr marL="3873500" indent="-228600" defTabSz="2489200" eaLnBrk="0" fontAlgn="base" hangingPunct="0">
              <a:spcBef>
                <a:spcPct val="20000"/>
              </a:spcBef>
              <a:spcAft>
                <a:spcPct val="0"/>
              </a:spcAft>
              <a:buChar char="»"/>
              <a:tabLst>
                <a:tab pos="444500" algn="l"/>
              </a:tabLst>
              <a:defRPr sz="1400">
                <a:solidFill>
                  <a:schemeClr val="tx1"/>
                </a:solidFill>
                <a:latin typeface="Arial" pitchFamily="34" charset="0"/>
              </a:defRPr>
            </a:lvl8pPr>
            <a:lvl9pPr marL="4330700" indent="-228600" defTabSz="2489200" eaLnBrk="0" fontAlgn="base" hangingPunct="0">
              <a:spcBef>
                <a:spcPct val="20000"/>
              </a:spcBef>
              <a:spcAft>
                <a:spcPct val="0"/>
              </a:spcAft>
              <a:buChar char="»"/>
              <a:tabLst>
                <a:tab pos="444500" algn="l"/>
              </a:tabLst>
              <a:defRPr sz="1400">
                <a:solidFill>
                  <a:schemeClr val="tx1"/>
                </a:solidFill>
                <a:latin typeface="Arial" pitchFamily="34" charset="0"/>
              </a:defRPr>
            </a:lvl9pPr>
          </a:lstStyle>
          <a:p>
            <a:pPr eaLnBrk="1" hangingPunct="1">
              <a:spcBef>
                <a:spcPct val="50000"/>
              </a:spcBef>
              <a:buFontTx/>
              <a:buNone/>
              <a:defRPr/>
            </a:pPr>
            <a:endParaRPr lang="es-ES" altLang="es-ES" sz="800" b="1" dirty="0" smtClean="0">
              <a:solidFill>
                <a:srgbClr val="CC3300"/>
              </a:solidFill>
              <a:latin typeface="Verdana" pitchFamily="34" charset="0"/>
            </a:endParaRPr>
          </a:p>
          <a:p>
            <a:pPr eaLnBrk="1" hangingPunct="1">
              <a:lnSpc>
                <a:spcPct val="110000"/>
              </a:lnSpc>
              <a:spcBef>
                <a:spcPct val="50000"/>
              </a:spcBef>
              <a:buFontTx/>
              <a:buBlip>
                <a:blip r:embed="rId2"/>
              </a:buBlip>
              <a:defRPr/>
            </a:pPr>
            <a:r>
              <a:rPr lang="es-ES_tradnl" altLang="es-ES" sz="1900" b="1" dirty="0" smtClean="0">
                <a:solidFill>
                  <a:srgbClr val="009900"/>
                </a:solidFill>
                <a:latin typeface="Verdana" pitchFamily="34" charset="0"/>
                <a:cs typeface="Times New Roman" pitchFamily="18" charset="0"/>
              </a:rPr>
              <a:t>Las competencias clave deberán estar estrechamente vinculadas a los objetivos definidos para la Educación Primaria, la Educación Secundaria Obligatoria y el Bachillerato </a:t>
            </a:r>
          </a:p>
          <a:p>
            <a:pPr marL="449263" indent="0" eaLnBrk="1" hangingPunct="1">
              <a:lnSpc>
                <a:spcPct val="110000"/>
              </a:lnSpc>
              <a:spcBef>
                <a:spcPct val="50000"/>
              </a:spcBef>
              <a:buFontTx/>
              <a:buNone/>
              <a:defRPr/>
            </a:pPr>
            <a:r>
              <a:rPr lang="es-ES_tradnl" altLang="es-ES" dirty="0" smtClean="0">
                <a:solidFill>
                  <a:srgbClr val="009900"/>
                </a:solidFill>
                <a:latin typeface="Verdana" pitchFamily="34" charset="0"/>
                <a:cs typeface="Times New Roman" pitchFamily="18" charset="0"/>
              </a:rPr>
              <a:t>Artículo 4.1 de la </a:t>
            </a:r>
            <a:r>
              <a:rPr lang="es-ES" altLang="es-ES" dirty="0" smtClean="0">
                <a:solidFill>
                  <a:srgbClr val="009900"/>
                </a:solidFill>
                <a:latin typeface="Verdana" pitchFamily="34" charset="0"/>
                <a:cs typeface="Times New Roman" pitchFamily="18" charset="0"/>
              </a:rPr>
              <a:t>Orden ECD/65/2015, de 21 de enero (BOE de 29 de enero, núm. 25), por la que se describen las relaciones entre las competencias, los contenidos y los criterios de evaluación de la Educación Primaria, la Educación Secundaria Obligatoria y el Bachillerato.</a:t>
            </a:r>
            <a:r>
              <a:rPr lang="es-ES" altLang="es-ES" dirty="0" smtClean="0">
                <a:solidFill>
                  <a:srgbClr val="000000"/>
                </a:solidFill>
                <a:latin typeface="Verdana" pitchFamily="34" charset="0"/>
              </a:rPr>
              <a:t>		</a:t>
            </a:r>
            <a:r>
              <a:rPr lang="es-ES" altLang="es-ES" b="1" dirty="0" smtClean="0">
                <a:solidFill>
                  <a:srgbClr val="000000"/>
                </a:solidFill>
                <a:latin typeface="Verdana" pitchFamily="34" charset="0"/>
              </a:rPr>
              <a:t> </a:t>
            </a:r>
            <a:endParaRPr lang="es-ES" altLang="es-ES" sz="1900" b="1" dirty="0" smtClean="0">
              <a:solidFill>
                <a:srgbClr val="CC3300"/>
              </a:solidFill>
              <a:latin typeface="Verdana" pitchFamily="34" charset="0"/>
              <a:cs typeface="Times New Roman" pitchFamily="18" charset="0"/>
            </a:endParaRPr>
          </a:p>
          <a:p>
            <a:pPr eaLnBrk="1" hangingPunct="1">
              <a:spcBef>
                <a:spcPct val="50000"/>
              </a:spcBef>
              <a:buFontTx/>
              <a:buNone/>
              <a:defRPr/>
            </a:pPr>
            <a:endParaRPr lang="es-ES" altLang="es-ES" sz="500" b="1" dirty="0" smtClean="0">
              <a:solidFill>
                <a:srgbClr val="CC3300"/>
              </a:solidFill>
              <a:latin typeface="Verdana" pitchFamily="34" charset="0"/>
            </a:endParaRPr>
          </a:p>
          <a:p>
            <a:pPr eaLnBrk="1" hangingPunct="1">
              <a:spcBef>
                <a:spcPct val="50000"/>
              </a:spcBef>
              <a:buFontTx/>
              <a:buNone/>
              <a:defRPr/>
            </a:pPr>
            <a:endParaRPr lang="es-ES" altLang="es-ES" sz="500" b="1" dirty="0" smtClean="0">
              <a:solidFill>
                <a:srgbClr val="333399"/>
              </a:solidFill>
              <a:latin typeface="Verdana" pitchFamily="34" charset="0"/>
            </a:endParaRPr>
          </a:p>
        </p:txBody>
      </p:sp>
      <p:sp>
        <p:nvSpPr>
          <p:cNvPr id="109580"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9581" name="Text Box 14"/>
          <p:cNvSpPr txBox="1">
            <a:spLocks noChangeArrowheads="1"/>
          </p:cNvSpPr>
          <p:nvPr/>
        </p:nvSpPr>
        <p:spPr bwMode="auto">
          <a:xfrm>
            <a:off x="539750" y="1628775"/>
            <a:ext cx="8239125" cy="396875"/>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489200" eaLnBrk="0" hangingPunct="0">
              <a:spcBef>
                <a:spcPct val="20000"/>
              </a:spcBef>
              <a:buChar char="•"/>
              <a:defRPr sz="1400">
                <a:solidFill>
                  <a:schemeClr val="tx1"/>
                </a:solidFill>
                <a:latin typeface="Arial" pitchFamily="34" charset="0"/>
              </a:defRPr>
            </a:lvl1pPr>
            <a:lvl2pPr marL="742950" indent="-285750" defTabSz="2489200" eaLnBrk="0" hangingPunct="0">
              <a:spcBef>
                <a:spcPct val="20000"/>
              </a:spcBef>
              <a:buChar char="–"/>
              <a:defRPr sz="1400">
                <a:solidFill>
                  <a:schemeClr val="tx1"/>
                </a:solidFill>
                <a:latin typeface="Arial" pitchFamily="34" charset="0"/>
              </a:defRPr>
            </a:lvl2pPr>
            <a:lvl3pPr marL="1143000" indent="-228600" defTabSz="2489200" eaLnBrk="0" hangingPunct="0">
              <a:spcBef>
                <a:spcPct val="20000"/>
              </a:spcBef>
              <a:buChar char="•"/>
              <a:defRPr sz="1400">
                <a:solidFill>
                  <a:schemeClr val="tx1"/>
                </a:solidFill>
                <a:latin typeface="Arial" pitchFamily="34" charset="0"/>
              </a:defRPr>
            </a:lvl3pPr>
            <a:lvl4pPr marL="1600200" indent="-228600" defTabSz="2489200" eaLnBrk="0" hangingPunct="0">
              <a:spcBef>
                <a:spcPct val="20000"/>
              </a:spcBef>
              <a:buChar char="–"/>
              <a:defRPr sz="1400">
                <a:solidFill>
                  <a:schemeClr val="tx1"/>
                </a:solidFill>
                <a:latin typeface="Arial" pitchFamily="34" charset="0"/>
              </a:defRPr>
            </a:lvl4pPr>
            <a:lvl5pPr marL="2057400" indent="-228600" defTabSz="2489200" eaLnBrk="0" hangingPunct="0">
              <a:spcBef>
                <a:spcPct val="20000"/>
              </a:spcBef>
              <a:buChar char="»"/>
              <a:defRPr sz="1400">
                <a:solidFill>
                  <a:schemeClr val="tx1"/>
                </a:solidFill>
                <a:latin typeface="Arial" pitchFamily="34" charset="0"/>
              </a:defRPr>
            </a:lvl5pPr>
            <a:lvl6pPr marL="2514600" indent="-228600" defTabSz="2489200" eaLnBrk="0" fontAlgn="base" hangingPunct="0">
              <a:spcBef>
                <a:spcPct val="20000"/>
              </a:spcBef>
              <a:spcAft>
                <a:spcPct val="0"/>
              </a:spcAft>
              <a:buChar char="»"/>
              <a:defRPr sz="1400">
                <a:solidFill>
                  <a:schemeClr val="tx1"/>
                </a:solidFill>
                <a:latin typeface="Arial" pitchFamily="34" charset="0"/>
              </a:defRPr>
            </a:lvl6pPr>
            <a:lvl7pPr marL="2971800" indent="-228600" defTabSz="2489200" eaLnBrk="0" fontAlgn="base" hangingPunct="0">
              <a:spcBef>
                <a:spcPct val="20000"/>
              </a:spcBef>
              <a:spcAft>
                <a:spcPct val="0"/>
              </a:spcAft>
              <a:buChar char="»"/>
              <a:defRPr sz="1400">
                <a:solidFill>
                  <a:schemeClr val="tx1"/>
                </a:solidFill>
                <a:latin typeface="Arial" pitchFamily="34" charset="0"/>
              </a:defRPr>
            </a:lvl7pPr>
            <a:lvl8pPr marL="3429000" indent="-228600" defTabSz="2489200" eaLnBrk="0" fontAlgn="base" hangingPunct="0">
              <a:spcBef>
                <a:spcPct val="20000"/>
              </a:spcBef>
              <a:spcAft>
                <a:spcPct val="0"/>
              </a:spcAft>
              <a:buChar char="»"/>
              <a:defRPr sz="1400">
                <a:solidFill>
                  <a:schemeClr val="tx1"/>
                </a:solidFill>
                <a:latin typeface="Arial" pitchFamily="34" charset="0"/>
              </a:defRPr>
            </a:lvl8pPr>
            <a:lvl9pPr marL="3886200" indent="-228600" defTabSz="24892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spcBef>
                <a:spcPct val="50000"/>
              </a:spcBef>
              <a:buFontTx/>
              <a:buNone/>
            </a:pPr>
            <a:r>
              <a:rPr lang="es-ES_tradnl" altLang="es-ES" sz="2000" b="1">
                <a:solidFill>
                  <a:srgbClr val="000099"/>
                </a:solidFill>
                <a:latin typeface="Verdana" pitchFamily="34" charset="0"/>
              </a:rPr>
              <a:t>Relaciones entre los elementos del currículo</a:t>
            </a:r>
          </a:p>
        </p:txBody>
      </p:sp>
      <p:sp>
        <p:nvSpPr>
          <p:cNvPr id="109582" name="Line 1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09583" name="Line 16"/>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8" name="Text Box 5"/>
          <p:cNvSpPr txBox="1">
            <a:spLocks noChangeArrowheads="1"/>
          </p:cNvSpPr>
          <p:nvPr/>
        </p:nvSpPr>
        <p:spPr bwMode="auto">
          <a:xfrm>
            <a:off x="0" y="0"/>
            <a:ext cx="9144000" cy="1038225"/>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defTabSz="2489200" eaLnBrk="0" hangingPunct="0">
              <a:spcBef>
                <a:spcPct val="20000"/>
              </a:spcBef>
              <a:buChar char="•"/>
              <a:defRPr sz="1400">
                <a:solidFill>
                  <a:schemeClr val="tx1"/>
                </a:solidFill>
                <a:latin typeface="Arial" pitchFamily="34" charset="0"/>
              </a:defRPr>
            </a:lvl1pPr>
            <a:lvl2pPr marL="914400" indent="-285750" defTabSz="2489200" eaLnBrk="0" hangingPunct="0">
              <a:spcBef>
                <a:spcPct val="20000"/>
              </a:spcBef>
              <a:buChar char="–"/>
              <a:defRPr sz="1400">
                <a:solidFill>
                  <a:schemeClr val="tx1"/>
                </a:solidFill>
                <a:latin typeface="Arial" pitchFamily="34" charset="0"/>
              </a:defRPr>
            </a:lvl2pPr>
            <a:lvl3pPr marL="1322388" indent="-228600" defTabSz="2489200" eaLnBrk="0" hangingPunct="0">
              <a:spcBef>
                <a:spcPct val="20000"/>
              </a:spcBef>
              <a:buChar char="•"/>
              <a:defRPr sz="1400">
                <a:solidFill>
                  <a:schemeClr val="tx1"/>
                </a:solidFill>
                <a:latin typeface="Arial" pitchFamily="34" charset="0"/>
              </a:defRPr>
            </a:lvl3pPr>
            <a:lvl4pPr marL="1730375" indent="-228600" defTabSz="2489200" eaLnBrk="0" hangingPunct="0">
              <a:spcBef>
                <a:spcPct val="20000"/>
              </a:spcBef>
              <a:buChar char="–"/>
              <a:defRPr sz="1400">
                <a:solidFill>
                  <a:schemeClr val="tx1"/>
                </a:solidFill>
                <a:latin typeface="Arial" pitchFamily="34" charset="0"/>
              </a:defRPr>
            </a:lvl4pPr>
            <a:lvl5pPr marL="2138363" indent="-228600" defTabSz="2489200" eaLnBrk="0" hangingPunct="0">
              <a:spcBef>
                <a:spcPct val="20000"/>
              </a:spcBef>
              <a:buChar char="»"/>
              <a:defRPr sz="1400">
                <a:solidFill>
                  <a:schemeClr val="tx1"/>
                </a:solidFill>
                <a:latin typeface="Arial" pitchFamily="34" charset="0"/>
              </a:defRPr>
            </a:lvl5pPr>
            <a:lvl6pPr marL="2595563" indent="-228600" defTabSz="2489200" eaLnBrk="0" fontAlgn="base" hangingPunct="0">
              <a:spcBef>
                <a:spcPct val="20000"/>
              </a:spcBef>
              <a:spcAft>
                <a:spcPct val="0"/>
              </a:spcAft>
              <a:buChar char="»"/>
              <a:defRPr sz="1400">
                <a:solidFill>
                  <a:schemeClr val="tx1"/>
                </a:solidFill>
                <a:latin typeface="Arial" pitchFamily="34" charset="0"/>
              </a:defRPr>
            </a:lvl6pPr>
            <a:lvl7pPr marL="3052763" indent="-228600" defTabSz="2489200" eaLnBrk="0" fontAlgn="base" hangingPunct="0">
              <a:spcBef>
                <a:spcPct val="20000"/>
              </a:spcBef>
              <a:spcAft>
                <a:spcPct val="0"/>
              </a:spcAft>
              <a:buChar char="»"/>
              <a:defRPr sz="1400">
                <a:solidFill>
                  <a:schemeClr val="tx1"/>
                </a:solidFill>
                <a:latin typeface="Arial" pitchFamily="34" charset="0"/>
              </a:defRPr>
            </a:lvl7pPr>
            <a:lvl8pPr marL="3509963" indent="-228600" defTabSz="2489200" eaLnBrk="0" fontAlgn="base" hangingPunct="0">
              <a:spcBef>
                <a:spcPct val="20000"/>
              </a:spcBef>
              <a:spcAft>
                <a:spcPct val="0"/>
              </a:spcAft>
              <a:buChar char="»"/>
              <a:defRPr sz="1400">
                <a:solidFill>
                  <a:schemeClr val="tx1"/>
                </a:solidFill>
                <a:latin typeface="Arial" pitchFamily="34" charset="0"/>
              </a:defRPr>
            </a:lvl8pPr>
            <a:lvl9pPr marL="3967163"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eaLnBrk="1" hangingPunct="1">
              <a:spcBef>
                <a:spcPct val="50000"/>
              </a:spcBef>
              <a:buFontTx/>
              <a:buNone/>
              <a:defRPr/>
            </a:pPr>
            <a:r>
              <a:rPr lang="es-ES" altLang="es-ES" sz="2000" b="1" dirty="0" smtClean="0">
                <a:solidFill>
                  <a:srgbClr val="333399"/>
                </a:solidFill>
                <a:latin typeface="Verdana" pitchFamily="34" charset="0"/>
              </a:rPr>
              <a:t>La concreción del currículo en el proyecto educativo </a:t>
            </a:r>
          </a:p>
          <a:p>
            <a:pPr algn="just" eaLnBrk="1" hangingPunct="1">
              <a:spcBef>
                <a:spcPct val="50000"/>
              </a:spcBef>
              <a:buFontTx/>
              <a:buNone/>
              <a:defRPr/>
            </a:pPr>
            <a:endParaRPr lang="es-ES" altLang="es-ES" sz="1600" b="1" dirty="0" smtClean="0">
              <a:solidFill>
                <a:srgbClr val="333399"/>
              </a:solidFill>
              <a:latin typeface="Verdana" pitchFamily="34" charset="0"/>
            </a:endParaRPr>
          </a:p>
        </p:txBody>
      </p:sp>
    </p:spTree>
    <p:extLst>
      <p:ext uri="{BB962C8B-B14F-4D97-AF65-F5344CB8AC3E}">
        <p14:creationId xmlns:p14="http://schemas.microsoft.com/office/powerpoint/2010/main" val="3535768571"/>
      </p:ext>
    </p:extLst>
  </p:cSld>
  <p:clrMapOvr>
    <a:masterClrMapping/>
  </p:clrMapOvr>
  <p:transition spd="slow">
    <p:cover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0595"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0596"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10597"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0598"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10599"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41992" name="Text Box 5"/>
          <p:cNvSpPr txBox="1">
            <a:spLocks noChangeArrowheads="1"/>
          </p:cNvSpPr>
          <p:nvPr/>
        </p:nvSpPr>
        <p:spPr bwMode="auto">
          <a:xfrm>
            <a:off x="0" y="0"/>
            <a:ext cx="9144000" cy="1038225"/>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defTabSz="2489200" eaLnBrk="0" hangingPunct="0">
              <a:spcBef>
                <a:spcPct val="20000"/>
              </a:spcBef>
              <a:buChar char="•"/>
              <a:defRPr sz="1400">
                <a:solidFill>
                  <a:schemeClr val="tx1"/>
                </a:solidFill>
                <a:latin typeface="Arial" pitchFamily="34" charset="0"/>
              </a:defRPr>
            </a:lvl1pPr>
            <a:lvl2pPr marL="914400" indent="-285750" defTabSz="2489200" eaLnBrk="0" hangingPunct="0">
              <a:spcBef>
                <a:spcPct val="20000"/>
              </a:spcBef>
              <a:buChar char="–"/>
              <a:defRPr sz="1400">
                <a:solidFill>
                  <a:schemeClr val="tx1"/>
                </a:solidFill>
                <a:latin typeface="Arial" pitchFamily="34" charset="0"/>
              </a:defRPr>
            </a:lvl2pPr>
            <a:lvl3pPr marL="1322388" indent="-228600" defTabSz="2489200" eaLnBrk="0" hangingPunct="0">
              <a:spcBef>
                <a:spcPct val="20000"/>
              </a:spcBef>
              <a:buChar char="•"/>
              <a:defRPr sz="1400">
                <a:solidFill>
                  <a:schemeClr val="tx1"/>
                </a:solidFill>
                <a:latin typeface="Arial" pitchFamily="34" charset="0"/>
              </a:defRPr>
            </a:lvl3pPr>
            <a:lvl4pPr marL="1730375" indent="-228600" defTabSz="2489200" eaLnBrk="0" hangingPunct="0">
              <a:spcBef>
                <a:spcPct val="20000"/>
              </a:spcBef>
              <a:buChar char="–"/>
              <a:defRPr sz="1400">
                <a:solidFill>
                  <a:schemeClr val="tx1"/>
                </a:solidFill>
                <a:latin typeface="Arial" pitchFamily="34" charset="0"/>
              </a:defRPr>
            </a:lvl4pPr>
            <a:lvl5pPr marL="2138363" indent="-228600" defTabSz="2489200" eaLnBrk="0" hangingPunct="0">
              <a:spcBef>
                <a:spcPct val="20000"/>
              </a:spcBef>
              <a:buChar char="»"/>
              <a:defRPr sz="1400">
                <a:solidFill>
                  <a:schemeClr val="tx1"/>
                </a:solidFill>
                <a:latin typeface="Arial" pitchFamily="34" charset="0"/>
              </a:defRPr>
            </a:lvl5pPr>
            <a:lvl6pPr marL="2595563" indent="-228600" defTabSz="2489200" eaLnBrk="0" fontAlgn="base" hangingPunct="0">
              <a:spcBef>
                <a:spcPct val="20000"/>
              </a:spcBef>
              <a:spcAft>
                <a:spcPct val="0"/>
              </a:spcAft>
              <a:buChar char="»"/>
              <a:defRPr sz="1400">
                <a:solidFill>
                  <a:schemeClr val="tx1"/>
                </a:solidFill>
                <a:latin typeface="Arial" pitchFamily="34" charset="0"/>
              </a:defRPr>
            </a:lvl6pPr>
            <a:lvl7pPr marL="3052763" indent="-228600" defTabSz="2489200" eaLnBrk="0" fontAlgn="base" hangingPunct="0">
              <a:spcBef>
                <a:spcPct val="20000"/>
              </a:spcBef>
              <a:spcAft>
                <a:spcPct val="0"/>
              </a:spcAft>
              <a:buChar char="»"/>
              <a:defRPr sz="1400">
                <a:solidFill>
                  <a:schemeClr val="tx1"/>
                </a:solidFill>
                <a:latin typeface="Arial" pitchFamily="34" charset="0"/>
              </a:defRPr>
            </a:lvl7pPr>
            <a:lvl8pPr marL="3509963" indent="-228600" defTabSz="2489200" eaLnBrk="0" fontAlgn="base" hangingPunct="0">
              <a:spcBef>
                <a:spcPct val="20000"/>
              </a:spcBef>
              <a:spcAft>
                <a:spcPct val="0"/>
              </a:spcAft>
              <a:buChar char="»"/>
              <a:defRPr sz="1400">
                <a:solidFill>
                  <a:schemeClr val="tx1"/>
                </a:solidFill>
                <a:latin typeface="Arial" pitchFamily="34" charset="0"/>
              </a:defRPr>
            </a:lvl8pPr>
            <a:lvl9pPr marL="3967163"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eaLnBrk="1" hangingPunct="1">
              <a:spcBef>
                <a:spcPct val="50000"/>
              </a:spcBef>
              <a:buFontTx/>
              <a:buNone/>
              <a:defRPr/>
            </a:pPr>
            <a:r>
              <a:rPr lang="es-ES" altLang="es-ES" sz="2000" b="1" dirty="0" smtClean="0">
                <a:solidFill>
                  <a:srgbClr val="333399"/>
                </a:solidFill>
                <a:latin typeface="Verdana" pitchFamily="34" charset="0"/>
              </a:rPr>
              <a:t>  La concreción del currículo en el proyecto educativo </a:t>
            </a:r>
          </a:p>
          <a:p>
            <a:pPr algn="just" eaLnBrk="1" hangingPunct="1">
              <a:spcBef>
                <a:spcPct val="50000"/>
              </a:spcBef>
              <a:buFontTx/>
              <a:buNone/>
              <a:defRPr/>
            </a:pPr>
            <a:endParaRPr lang="es-ES" altLang="es-ES" sz="1600" b="1" dirty="0" smtClean="0">
              <a:solidFill>
                <a:srgbClr val="333399"/>
              </a:solidFill>
              <a:latin typeface="Verdana" pitchFamily="34" charset="0"/>
            </a:endParaRPr>
          </a:p>
        </p:txBody>
      </p:sp>
      <p:sp>
        <p:nvSpPr>
          <p:cNvPr id="110601"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0602"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10603"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0604"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0605" name="Line 14"/>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0606" name="Line 15"/>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0607" name="Rectangle 17"/>
          <p:cNvSpPr>
            <a:spLocks noChangeArrowheads="1"/>
          </p:cNvSpPr>
          <p:nvPr/>
        </p:nvSpPr>
        <p:spPr bwMode="auto">
          <a:xfrm>
            <a:off x="-3911600" y="206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10608" name="Rectangle 1142"/>
          <p:cNvSpPr>
            <a:spLocks noChangeArrowheads="1"/>
          </p:cNvSpPr>
          <p:nvPr/>
        </p:nvSpPr>
        <p:spPr bwMode="auto">
          <a:xfrm>
            <a:off x="323850" y="4508500"/>
            <a:ext cx="8640763"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tabLst>
                <a:tab pos="8788400" algn="l"/>
              </a:tabLst>
              <a:defRPr sz="1400">
                <a:solidFill>
                  <a:schemeClr val="tx1"/>
                </a:solidFill>
                <a:latin typeface="Arial" pitchFamily="34" charset="0"/>
              </a:defRPr>
            </a:lvl1pPr>
            <a:lvl2pPr marL="742950" indent="-285750" eaLnBrk="0" hangingPunct="0">
              <a:spcBef>
                <a:spcPct val="20000"/>
              </a:spcBef>
              <a:buChar char="–"/>
              <a:tabLst>
                <a:tab pos="8788400" algn="l"/>
              </a:tabLst>
              <a:defRPr sz="1400">
                <a:solidFill>
                  <a:schemeClr val="tx1"/>
                </a:solidFill>
                <a:latin typeface="Arial" pitchFamily="34" charset="0"/>
              </a:defRPr>
            </a:lvl2pPr>
            <a:lvl3pPr marL="1143000" indent="-228600" eaLnBrk="0" hangingPunct="0">
              <a:spcBef>
                <a:spcPct val="20000"/>
              </a:spcBef>
              <a:buChar char="•"/>
              <a:tabLst>
                <a:tab pos="8788400" algn="l"/>
              </a:tabLst>
              <a:defRPr sz="1400">
                <a:solidFill>
                  <a:schemeClr val="tx1"/>
                </a:solidFill>
                <a:latin typeface="Arial" pitchFamily="34" charset="0"/>
              </a:defRPr>
            </a:lvl3pPr>
            <a:lvl4pPr marL="1600200" indent="-228600" eaLnBrk="0" hangingPunct="0">
              <a:spcBef>
                <a:spcPct val="20000"/>
              </a:spcBef>
              <a:buChar char="–"/>
              <a:tabLst>
                <a:tab pos="8788400" algn="l"/>
              </a:tabLst>
              <a:defRPr sz="1400">
                <a:solidFill>
                  <a:schemeClr val="tx1"/>
                </a:solidFill>
                <a:latin typeface="Arial" pitchFamily="34" charset="0"/>
              </a:defRPr>
            </a:lvl4pPr>
            <a:lvl5pPr marL="2057400" indent="-228600" eaLnBrk="0" hangingPunct="0">
              <a:spcBef>
                <a:spcPct val="20000"/>
              </a:spcBef>
              <a:buChar char="»"/>
              <a:tabLst>
                <a:tab pos="8788400" algn="l"/>
              </a:tabLst>
              <a:defRPr sz="1400">
                <a:solidFill>
                  <a:schemeClr val="tx1"/>
                </a:solidFill>
                <a:latin typeface="Arial" pitchFamily="34" charset="0"/>
              </a:defRPr>
            </a:lvl5pPr>
            <a:lvl6pPr marL="2514600" indent="-228600" eaLnBrk="0" fontAlgn="base" hangingPunct="0">
              <a:spcBef>
                <a:spcPct val="20000"/>
              </a:spcBef>
              <a:spcAft>
                <a:spcPct val="0"/>
              </a:spcAft>
              <a:buChar char="»"/>
              <a:tabLst>
                <a:tab pos="8788400" algn="l"/>
              </a:tabLst>
              <a:defRPr sz="1400">
                <a:solidFill>
                  <a:schemeClr val="tx1"/>
                </a:solidFill>
                <a:latin typeface="Arial" pitchFamily="34" charset="0"/>
              </a:defRPr>
            </a:lvl6pPr>
            <a:lvl7pPr marL="2971800" indent="-228600" eaLnBrk="0" fontAlgn="base" hangingPunct="0">
              <a:spcBef>
                <a:spcPct val="20000"/>
              </a:spcBef>
              <a:spcAft>
                <a:spcPct val="0"/>
              </a:spcAft>
              <a:buChar char="»"/>
              <a:tabLst>
                <a:tab pos="8788400" algn="l"/>
              </a:tabLst>
              <a:defRPr sz="1400">
                <a:solidFill>
                  <a:schemeClr val="tx1"/>
                </a:solidFill>
                <a:latin typeface="Arial" pitchFamily="34" charset="0"/>
              </a:defRPr>
            </a:lvl7pPr>
            <a:lvl8pPr marL="3429000" indent="-228600" eaLnBrk="0" fontAlgn="base" hangingPunct="0">
              <a:spcBef>
                <a:spcPct val="20000"/>
              </a:spcBef>
              <a:spcAft>
                <a:spcPct val="0"/>
              </a:spcAft>
              <a:buChar char="»"/>
              <a:tabLst>
                <a:tab pos="8788400" algn="l"/>
              </a:tabLst>
              <a:defRPr sz="1400">
                <a:solidFill>
                  <a:schemeClr val="tx1"/>
                </a:solidFill>
                <a:latin typeface="Arial" pitchFamily="34" charset="0"/>
              </a:defRPr>
            </a:lvl8pPr>
            <a:lvl9pPr marL="3886200" indent="-228600" eaLnBrk="0" fontAlgn="base" hangingPunct="0">
              <a:spcBef>
                <a:spcPct val="20000"/>
              </a:spcBef>
              <a:spcAft>
                <a:spcPct val="0"/>
              </a:spcAft>
              <a:buChar char="»"/>
              <a:tabLst>
                <a:tab pos="8788400" algn="l"/>
              </a:tabLst>
              <a:defRPr sz="1400">
                <a:solidFill>
                  <a:schemeClr val="tx1"/>
                </a:solidFill>
                <a:latin typeface="Arial" pitchFamily="34" charset="0"/>
              </a:defRPr>
            </a:lvl9pPr>
          </a:lstStyle>
          <a:p>
            <a:pPr eaLnBrk="1" hangingPunct="1">
              <a:spcBef>
                <a:spcPct val="0"/>
              </a:spcBef>
              <a:buFontTx/>
              <a:buNone/>
            </a:pPr>
            <a:r>
              <a:rPr lang="es-ES" altLang="es-ES" sz="1200">
                <a:solidFill>
                  <a:srgbClr val="FFFFFF"/>
                </a:solidFill>
                <a:latin typeface="Verdana" pitchFamily="34" charset="0"/>
                <a:ea typeface="SimSun" pitchFamily="2" charset="-122"/>
                <a:cs typeface="Times New Roman" pitchFamily="18" charset="0"/>
              </a:rPr>
              <a:t>● Relación alta   ◊ Relación Intermedia   □ Relación baja</a:t>
            </a:r>
          </a:p>
          <a:p>
            <a:pPr eaLnBrk="1" hangingPunct="1">
              <a:spcBef>
                <a:spcPct val="0"/>
              </a:spcBef>
              <a:buFontTx/>
              <a:buNone/>
            </a:pPr>
            <a:r>
              <a:rPr lang="es-ES" altLang="es-ES" sz="1200">
                <a:solidFill>
                  <a:srgbClr val="FFFFFF"/>
                </a:solidFill>
                <a:latin typeface="Verdana" pitchFamily="34" charset="0"/>
                <a:ea typeface="SimSun" pitchFamily="2" charset="-122"/>
                <a:cs typeface="Times New Roman" pitchFamily="18" charset="0"/>
              </a:rPr>
              <a:t>	</a:t>
            </a:r>
            <a:endParaRPr lang="es-ES_tradnl" altLang="es-ES" sz="1200">
              <a:solidFill>
                <a:srgbClr val="FFFFFF"/>
              </a:solidFill>
              <a:latin typeface="Verdana" pitchFamily="34" charset="0"/>
              <a:ea typeface="SimSun" pitchFamily="2" charset="-122"/>
              <a:cs typeface="Times New Roman" pitchFamily="18" charset="0"/>
            </a:endParaRPr>
          </a:p>
          <a:p>
            <a:pPr>
              <a:spcBef>
                <a:spcPct val="0"/>
              </a:spcBef>
              <a:buFontTx/>
              <a:buNone/>
            </a:pPr>
            <a:r>
              <a:rPr lang="es-ES" altLang="es-ES" sz="1200" b="1">
                <a:solidFill>
                  <a:srgbClr val="FFFF00"/>
                </a:solidFill>
                <a:latin typeface="Verdana" pitchFamily="34" charset="0"/>
                <a:ea typeface="SimSun" pitchFamily="2" charset="-122"/>
                <a:cs typeface="Verdana" pitchFamily="34" charset="0"/>
              </a:rPr>
              <a:t>CCL</a:t>
            </a:r>
            <a:r>
              <a:rPr lang="es-ES" altLang="es-ES" sz="1200">
                <a:solidFill>
                  <a:srgbClr val="FFFFFF"/>
                </a:solidFill>
                <a:latin typeface="Verdana" pitchFamily="34" charset="0"/>
                <a:ea typeface="SimSun" pitchFamily="2" charset="-122"/>
                <a:cs typeface="Verdana" pitchFamily="34" charset="0"/>
              </a:rPr>
              <a:t>: Comunicación lingüística; </a:t>
            </a:r>
            <a:r>
              <a:rPr lang="es-ES" altLang="es-ES" sz="1200" b="1">
                <a:solidFill>
                  <a:srgbClr val="FFFF00"/>
                </a:solidFill>
                <a:latin typeface="Verdana" pitchFamily="34" charset="0"/>
                <a:ea typeface="SimSun" pitchFamily="2" charset="-122"/>
                <a:cs typeface="Verdana" pitchFamily="34" charset="0"/>
              </a:rPr>
              <a:t>CMCT</a:t>
            </a:r>
            <a:r>
              <a:rPr lang="es-ES" altLang="es-ES" sz="1200">
                <a:solidFill>
                  <a:srgbClr val="FFFFFF"/>
                </a:solidFill>
                <a:latin typeface="Verdana" pitchFamily="34" charset="0"/>
                <a:ea typeface="SimSun" pitchFamily="2" charset="-122"/>
                <a:cs typeface="Verdana" pitchFamily="34" charset="0"/>
              </a:rPr>
              <a:t>: Competencia matemática y competencias básicas en ciencia y tecnología; </a:t>
            </a:r>
            <a:r>
              <a:rPr lang="es-ES" altLang="es-ES" sz="1200" b="1">
                <a:solidFill>
                  <a:srgbClr val="FFFF00"/>
                </a:solidFill>
                <a:latin typeface="Verdana" pitchFamily="34" charset="0"/>
                <a:ea typeface="SimSun" pitchFamily="2" charset="-122"/>
                <a:cs typeface="Verdana" pitchFamily="34" charset="0"/>
              </a:rPr>
              <a:t>CD</a:t>
            </a:r>
            <a:r>
              <a:rPr lang="es-ES" altLang="es-ES" sz="1200">
                <a:solidFill>
                  <a:srgbClr val="FFFFFF"/>
                </a:solidFill>
                <a:latin typeface="Verdana" pitchFamily="34" charset="0"/>
                <a:ea typeface="SimSun" pitchFamily="2" charset="-122"/>
                <a:cs typeface="Verdana" pitchFamily="34" charset="0"/>
              </a:rPr>
              <a:t>: C</a:t>
            </a:r>
            <a:r>
              <a:rPr lang="es-ES" altLang="es-ES" sz="1200">
                <a:solidFill>
                  <a:srgbClr val="FFFFFF"/>
                </a:solidFill>
                <a:latin typeface="Verdana" pitchFamily="34" charset="0"/>
                <a:ea typeface="SimSun" pitchFamily="2" charset="-122"/>
                <a:cs typeface="Times New Roman" pitchFamily="18" charset="0"/>
              </a:rPr>
              <a:t>ompetencia digital; </a:t>
            </a:r>
            <a:r>
              <a:rPr lang="es-ES" altLang="es-ES" sz="1200" b="1">
                <a:solidFill>
                  <a:srgbClr val="FFFF00"/>
                </a:solidFill>
                <a:latin typeface="Verdana" pitchFamily="34" charset="0"/>
                <a:ea typeface="SimSun" pitchFamily="2" charset="-122"/>
                <a:cs typeface="Times New Roman" pitchFamily="18" charset="0"/>
              </a:rPr>
              <a:t>CAA</a:t>
            </a:r>
            <a:r>
              <a:rPr lang="es-ES" altLang="es-ES" sz="1200" b="1">
                <a:solidFill>
                  <a:srgbClr val="FFFFFF"/>
                </a:solidFill>
                <a:latin typeface="Verdana" pitchFamily="34" charset="0"/>
                <a:ea typeface="SimSun" pitchFamily="2" charset="-122"/>
                <a:cs typeface="Times New Roman" pitchFamily="18" charset="0"/>
              </a:rPr>
              <a:t>:</a:t>
            </a:r>
            <a:r>
              <a:rPr lang="es-ES" altLang="es-ES" sz="1200">
                <a:solidFill>
                  <a:srgbClr val="FFFFFF"/>
                </a:solidFill>
                <a:latin typeface="Verdana" pitchFamily="34" charset="0"/>
                <a:ea typeface="SimSun" pitchFamily="2" charset="-122"/>
                <a:cs typeface="Verdana" pitchFamily="34" charset="0"/>
              </a:rPr>
              <a:t> Aprender a aprender; </a:t>
            </a:r>
            <a:r>
              <a:rPr lang="es-ES" altLang="es-ES" sz="1200" b="1">
                <a:solidFill>
                  <a:srgbClr val="FFFF00"/>
                </a:solidFill>
                <a:latin typeface="Verdana" pitchFamily="34" charset="0"/>
                <a:ea typeface="SimSun" pitchFamily="2" charset="-122"/>
                <a:cs typeface="Verdana" pitchFamily="34" charset="0"/>
              </a:rPr>
              <a:t>CSYC</a:t>
            </a:r>
            <a:r>
              <a:rPr lang="es-ES" altLang="es-ES" sz="1200">
                <a:solidFill>
                  <a:srgbClr val="FFFFFF"/>
                </a:solidFill>
                <a:latin typeface="Verdana" pitchFamily="34" charset="0"/>
                <a:ea typeface="SimSun" pitchFamily="2" charset="-122"/>
                <a:cs typeface="Verdana" pitchFamily="34" charset="0"/>
              </a:rPr>
              <a:t>: Competencias social y cívica;  </a:t>
            </a:r>
            <a:r>
              <a:rPr lang="es-ES" altLang="es-ES" sz="1200" b="1">
                <a:solidFill>
                  <a:srgbClr val="FFFF00"/>
                </a:solidFill>
                <a:latin typeface="Verdana" pitchFamily="34" charset="0"/>
                <a:ea typeface="SimSun" pitchFamily="2" charset="-122"/>
                <a:cs typeface="Verdana" pitchFamily="34" charset="0"/>
              </a:rPr>
              <a:t>SIEP</a:t>
            </a:r>
            <a:r>
              <a:rPr lang="es-ES" altLang="es-ES" sz="1200">
                <a:solidFill>
                  <a:srgbClr val="FFFFFF"/>
                </a:solidFill>
                <a:latin typeface="Verdana" pitchFamily="34" charset="0"/>
                <a:ea typeface="SimSun" pitchFamily="2" charset="-122"/>
                <a:cs typeface="Verdana" pitchFamily="34" charset="0"/>
              </a:rPr>
              <a:t>: Sentido de iniciativa y espíritu emprendedor; </a:t>
            </a:r>
            <a:r>
              <a:rPr lang="es-ES" altLang="es-ES" sz="1200" b="1">
                <a:solidFill>
                  <a:srgbClr val="FFFF00"/>
                </a:solidFill>
                <a:latin typeface="Verdana" pitchFamily="34" charset="0"/>
                <a:ea typeface="SimSun" pitchFamily="2" charset="-122"/>
                <a:cs typeface="Verdana" pitchFamily="34" charset="0"/>
              </a:rPr>
              <a:t>CEC</a:t>
            </a:r>
            <a:r>
              <a:rPr lang="es-ES" altLang="es-ES" sz="1200">
                <a:solidFill>
                  <a:srgbClr val="FFFFFF"/>
                </a:solidFill>
                <a:latin typeface="Verdana" pitchFamily="34" charset="0"/>
                <a:ea typeface="SimSun" pitchFamily="2" charset="-122"/>
                <a:cs typeface="Verdana" pitchFamily="34" charset="0"/>
              </a:rPr>
              <a:t>: Conciencia y expresiones culturales</a:t>
            </a:r>
            <a:endParaRPr lang="es-ES" altLang="es-ES" sz="1200">
              <a:solidFill>
                <a:srgbClr val="FFFFFF"/>
              </a:solidFill>
              <a:latin typeface="Verdana" pitchFamily="34" charset="0"/>
            </a:endParaRPr>
          </a:p>
        </p:txBody>
      </p:sp>
      <p:graphicFrame>
        <p:nvGraphicFramePr>
          <p:cNvPr id="108773" name="Group 2277"/>
          <p:cNvGraphicFramePr>
            <a:graphicFrameLocks noGrp="1"/>
          </p:cNvGraphicFramePr>
          <p:nvPr/>
        </p:nvGraphicFramePr>
        <p:xfrm>
          <a:off x="323850" y="1989138"/>
          <a:ext cx="8569322" cy="2316176"/>
        </p:xfrm>
        <a:graphic>
          <a:graphicData uri="http://schemas.openxmlformats.org/drawingml/2006/table">
            <a:tbl>
              <a:tblPr/>
              <a:tblGrid>
                <a:gridCol w="1073602"/>
                <a:gridCol w="536800"/>
                <a:gridCol w="534636"/>
                <a:gridCol w="534635"/>
                <a:gridCol w="534636"/>
                <a:gridCol w="538964"/>
                <a:gridCol w="534636"/>
                <a:gridCol w="534635"/>
                <a:gridCol w="534636"/>
                <a:gridCol w="534635"/>
                <a:gridCol w="536800"/>
                <a:gridCol w="534636"/>
                <a:gridCol w="534635"/>
                <a:gridCol w="534636"/>
                <a:gridCol w="536800"/>
              </a:tblGrid>
              <a:tr h="289520">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dirty="0" smtClean="0">
                        <a:ln>
                          <a:noFill/>
                        </a:ln>
                        <a:solidFill>
                          <a:schemeClr val="tx1"/>
                        </a:solidFill>
                        <a:effectLst/>
                        <a:latin typeface="Arial" pitchFamily="34" charset="0"/>
                      </a:endParaRPr>
                    </a:p>
                  </a:txBody>
                  <a:tcPr marT="45701" marB="45701"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300" b="1" i="0" u="none" strike="noStrike" cap="none" normalizeH="0" baseline="0" smtClean="0">
                          <a:ln>
                            <a:noFill/>
                          </a:ln>
                          <a:solidFill>
                            <a:schemeClr val="tx1"/>
                          </a:solidFill>
                          <a:effectLst/>
                          <a:latin typeface="Palatino Linotype" pitchFamily="18" charset="0"/>
                          <a:ea typeface="SimSun" pitchFamily="2" charset="-122"/>
                          <a:cs typeface="Mangal" pitchFamily="18" charset="0"/>
                        </a:rPr>
                        <a:t>1</a:t>
                      </a:r>
                      <a:endParaRPr kumimoji="0" lang="es-ES" altLang="es-ES" sz="1800" b="0" i="0" u="none" strike="noStrike" cap="none" normalizeH="0" baseline="0" smtClean="0">
                        <a:ln>
                          <a:noFill/>
                        </a:ln>
                        <a:solidFill>
                          <a:schemeClr val="tx1"/>
                        </a:solidFill>
                        <a:effectLst/>
                        <a:latin typeface="Arial" pitchFamily="34" charset="0"/>
                        <a:ea typeface="SimSun" pitchFamily="2" charset="-122"/>
                        <a:cs typeface="Mangal"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300" b="1" i="0" u="none" strike="noStrike" cap="none" normalizeH="0" baseline="0" smtClean="0">
                          <a:ln>
                            <a:noFill/>
                          </a:ln>
                          <a:solidFill>
                            <a:schemeClr val="tx1"/>
                          </a:solidFill>
                          <a:effectLst/>
                          <a:latin typeface="Palatino Linotype" pitchFamily="18" charset="0"/>
                          <a:ea typeface="SimSun" pitchFamily="2" charset="-122"/>
                          <a:cs typeface="Mangal" pitchFamily="18" charset="0"/>
                        </a:rPr>
                        <a:t>2</a:t>
                      </a:r>
                      <a:endParaRPr kumimoji="0" lang="es-ES" altLang="es-ES" sz="1800" b="0" i="0" u="none" strike="noStrike" cap="none" normalizeH="0" baseline="0" smtClean="0">
                        <a:ln>
                          <a:noFill/>
                        </a:ln>
                        <a:solidFill>
                          <a:schemeClr val="tx1"/>
                        </a:solidFill>
                        <a:effectLst/>
                        <a:latin typeface="Arial" pitchFamily="34" charset="0"/>
                        <a:ea typeface="SimSun" pitchFamily="2" charset="-122"/>
                        <a:cs typeface="Mangal"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300" b="1" i="0" u="none" strike="noStrike" cap="none" normalizeH="0" baseline="0" smtClean="0">
                          <a:ln>
                            <a:noFill/>
                          </a:ln>
                          <a:solidFill>
                            <a:schemeClr val="tx1"/>
                          </a:solidFill>
                          <a:effectLst/>
                          <a:latin typeface="Palatino Linotype" pitchFamily="18" charset="0"/>
                          <a:ea typeface="SimSun" pitchFamily="2" charset="-122"/>
                          <a:cs typeface="Mangal" pitchFamily="18" charset="0"/>
                        </a:rPr>
                        <a:t>3</a:t>
                      </a:r>
                      <a:endParaRPr kumimoji="0" lang="es-ES" altLang="es-ES" sz="1800" b="0" i="0" u="none" strike="noStrike" cap="none" normalizeH="0" baseline="0" smtClean="0">
                        <a:ln>
                          <a:noFill/>
                        </a:ln>
                        <a:solidFill>
                          <a:schemeClr val="tx1"/>
                        </a:solidFill>
                        <a:effectLst/>
                        <a:latin typeface="Arial" pitchFamily="34" charset="0"/>
                        <a:ea typeface="SimSun" pitchFamily="2" charset="-122"/>
                        <a:cs typeface="Mangal"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300" b="1" i="0" u="none" strike="noStrike" cap="none" normalizeH="0" baseline="0" smtClean="0">
                          <a:ln>
                            <a:noFill/>
                          </a:ln>
                          <a:solidFill>
                            <a:schemeClr val="tx1"/>
                          </a:solidFill>
                          <a:effectLst/>
                          <a:latin typeface="Palatino Linotype" pitchFamily="18" charset="0"/>
                          <a:ea typeface="SimSun" pitchFamily="2" charset="-122"/>
                          <a:cs typeface="Mangal" pitchFamily="18" charset="0"/>
                        </a:rPr>
                        <a:t>4</a:t>
                      </a:r>
                      <a:endParaRPr kumimoji="0" lang="es-ES" altLang="es-ES" sz="1800" b="0" i="0" u="none" strike="noStrike" cap="none" normalizeH="0" baseline="0" smtClean="0">
                        <a:ln>
                          <a:noFill/>
                        </a:ln>
                        <a:solidFill>
                          <a:schemeClr val="tx1"/>
                        </a:solidFill>
                        <a:effectLst/>
                        <a:latin typeface="Arial" pitchFamily="34" charset="0"/>
                        <a:ea typeface="SimSun" pitchFamily="2" charset="-122"/>
                        <a:cs typeface="Mangal"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300" b="1" i="0" u="none" strike="noStrike" cap="none" normalizeH="0" baseline="0" smtClean="0">
                          <a:ln>
                            <a:noFill/>
                          </a:ln>
                          <a:solidFill>
                            <a:schemeClr val="tx1"/>
                          </a:solidFill>
                          <a:effectLst/>
                          <a:latin typeface="Palatino Linotype" pitchFamily="18" charset="0"/>
                          <a:ea typeface="SimSun" pitchFamily="2" charset="-122"/>
                          <a:cs typeface="Mangal" pitchFamily="18" charset="0"/>
                        </a:rPr>
                        <a:t>5</a:t>
                      </a:r>
                      <a:endParaRPr kumimoji="0" lang="es-ES" altLang="es-ES" sz="1800" b="0" i="0" u="none" strike="noStrike" cap="none" normalizeH="0" baseline="0" smtClean="0">
                        <a:ln>
                          <a:noFill/>
                        </a:ln>
                        <a:solidFill>
                          <a:schemeClr val="tx1"/>
                        </a:solidFill>
                        <a:effectLst/>
                        <a:latin typeface="Arial" pitchFamily="34" charset="0"/>
                        <a:ea typeface="SimSun" pitchFamily="2" charset="-122"/>
                        <a:cs typeface="Mangal"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300" b="1" i="0" u="none" strike="noStrike" cap="none" normalizeH="0" baseline="0" smtClean="0">
                          <a:ln>
                            <a:noFill/>
                          </a:ln>
                          <a:solidFill>
                            <a:schemeClr val="tx1"/>
                          </a:solidFill>
                          <a:effectLst/>
                          <a:latin typeface="Palatino Linotype" pitchFamily="18" charset="0"/>
                          <a:ea typeface="SimSun" pitchFamily="2" charset="-122"/>
                          <a:cs typeface="Mangal" pitchFamily="18" charset="0"/>
                        </a:rPr>
                        <a:t>6</a:t>
                      </a:r>
                      <a:endParaRPr kumimoji="0" lang="es-ES" altLang="es-ES" sz="1800" b="0" i="0" u="none" strike="noStrike" cap="none" normalizeH="0" baseline="0" smtClean="0">
                        <a:ln>
                          <a:noFill/>
                        </a:ln>
                        <a:solidFill>
                          <a:schemeClr val="tx1"/>
                        </a:solidFill>
                        <a:effectLst/>
                        <a:latin typeface="Arial" pitchFamily="34" charset="0"/>
                        <a:ea typeface="SimSun" pitchFamily="2" charset="-122"/>
                        <a:cs typeface="Mangal"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300" b="1" i="0" u="none" strike="noStrike" cap="none" normalizeH="0" baseline="0" smtClean="0">
                          <a:ln>
                            <a:noFill/>
                          </a:ln>
                          <a:solidFill>
                            <a:schemeClr val="tx1"/>
                          </a:solidFill>
                          <a:effectLst/>
                          <a:latin typeface="Palatino Linotype" pitchFamily="18" charset="0"/>
                          <a:ea typeface="SimSun" pitchFamily="2" charset="-122"/>
                          <a:cs typeface="Mangal" pitchFamily="18" charset="0"/>
                        </a:rPr>
                        <a:t>7</a:t>
                      </a:r>
                      <a:endParaRPr kumimoji="0" lang="es-ES" altLang="es-ES" sz="1800" b="0" i="0" u="none" strike="noStrike" cap="none" normalizeH="0" baseline="0" smtClean="0">
                        <a:ln>
                          <a:noFill/>
                        </a:ln>
                        <a:solidFill>
                          <a:schemeClr val="tx1"/>
                        </a:solidFill>
                        <a:effectLst/>
                        <a:latin typeface="Arial" pitchFamily="34" charset="0"/>
                        <a:ea typeface="SimSun" pitchFamily="2" charset="-122"/>
                        <a:cs typeface="Mangal"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300" b="1" i="0" u="none" strike="noStrike" cap="none" normalizeH="0" baseline="0" smtClean="0">
                          <a:ln>
                            <a:noFill/>
                          </a:ln>
                          <a:solidFill>
                            <a:schemeClr val="tx1"/>
                          </a:solidFill>
                          <a:effectLst/>
                          <a:latin typeface="Palatino Linotype" pitchFamily="18" charset="0"/>
                          <a:ea typeface="SimSun" pitchFamily="2" charset="-122"/>
                          <a:cs typeface="Mangal" pitchFamily="18" charset="0"/>
                        </a:rPr>
                        <a:t>8</a:t>
                      </a:r>
                      <a:endParaRPr kumimoji="0" lang="es-ES" altLang="es-ES" sz="1800" b="0" i="0" u="none" strike="noStrike" cap="none" normalizeH="0" baseline="0" smtClean="0">
                        <a:ln>
                          <a:noFill/>
                        </a:ln>
                        <a:solidFill>
                          <a:schemeClr val="tx1"/>
                        </a:solidFill>
                        <a:effectLst/>
                        <a:latin typeface="Arial" pitchFamily="34" charset="0"/>
                        <a:ea typeface="SimSun" pitchFamily="2" charset="-122"/>
                        <a:cs typeface="Mangal"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300" b="1" i="0" u="none" strike="noStrike" cap="none" normalizeH="0" baseline="0" smtClean="0">
                          <a:ln>
                            <a:noFill/>
                          </a:ln>
                          <a:solidFill>
                            <a:schemeClr val="tx1"/>
                          </a:solidFill>
                          <a:effectLst/>
                          <a:latin typeface="Palatino Linotype" pitchFamily="18" charset="0"/>
                          <a:ea typeface="SimSun" pitchFamily="2" charset="-122"/>
                          <a:cs typeface="Mangal" pitchFamily="18" charset="0"/>
                        </a:rPr>
                        <a:t>9</a:t>
                      </a:r>
                      <a:endParaRPr kumimoji="0" lang="es-ES" altLang="es-ES" sz="1800" b="0" i="0" u="none" strike="noStrike" cap="none" normalizeH="0" baseline="0" smtClean="0">
                        <a:ln>
                          <a:noFill/>
                        </a:ln>
                        <a:solidFill>
                          <a:schemeClr val="tx1"/>
                        </a:solidFill>
                        <a:effectLst/>
                        <a:latin typeface="Arial" pitchFamily="34" charset="0"/>
                        <a:ea typeface="SimSun" pitchFamily="2" charset="-122"/>
                        <a:cs typeface="Mangal"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300" b="1" i="0" u="none" strike="noStrike" cap="none" normalizeH="0" baseline="0" smtClean="0">
                          <a:ln>
                            <a:noFill/>
                          </a:ln>
                          <a:solidFill>
                            <a:schemeClr val="tx1"/>
                          </a:solidFill>
                          <a:effectLst/>
                          <a:latin typeface="Palatino Linotype" pitchFamily="18" charset="0"/>
                          <a:ea typeface="SimSun" pitchFamily="2" charset="-122"/>
                          <a:cs typeface="Mangal" pitchFamily="18" charset="0"/>
                        </a:rPr>
                        <a:t>10</a:t>
                      </a:r>
                      <a:endParaRPr kumimoji="0" lang="es-ES" altLang="es-ES" sz="1800" b="0" i="0" u="none" strike="noStrike" cap="none" normalizeH="0" baseline="0" smtClean="0">
                        <a:ln>
                          <a:noFill/>
                        </a:ln>
                        <a:solidFill>
                          <a:schemeClr val="tx1"/>
                        </a:solidFill>
                        <a:effectLst/>
                        <a:latin typeface="Arial" pitchFamily="34" charset="0"/>
                        <a:ea typeface="SimSun" pitchFamily="2" charset="-122"/>
                        <a:cs typeface="Mangal"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300" b="1" i="0" u="none" strike="noStrike" cap="none" normalizeH="0" baseline="0" smtClean="0">
                          <a:ln>
                            <a:noFill/>
                          </a:ln>
                          <a:solidFill>
                            <a:schemeClr val="tx1"/>
                          </a:solidFill>
                          <a:effectLst/>
                          <a:latin typeface="Palatino Linotype" pitchFamily="18" charset="0"/>
                          <a:ea typeface="SimSun" pitchFamily="2" charset="-122"/>
                          <a:cs typeface="Mangal" pitchFamily="18" charset="0"/>
                        </a:rPr>
                        <a:t>11</a:t>
                      </a:r>
                      <a:endParaRPr kumimoji="0" lang="es-ES" altLang="es-ES" sz="1800" b="0" i="0" u="none" strike="noStrike" cap="none" normalizeH="0" baseline="0" smtClean="0">
                        <a:ln>
                          <a:noFill/>
                        </a:ln>
                        <a:solidFill>
                          <a:schemeClr val="tx1"/>
                        </a:solidFill>
                        <a:effectLst/>
                        <a:latin typeface="Arial" pitchFamily="34" charset="0"/>
                        <a:ea typeface="SimSun" pitchFamily="2" charset="-122"/>
                        <a:cs typeface="Mangal"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300" b="1" i="0" u="none" strike="noStrike" cap="none" normalizeH="0" baseline="0" smtClean="0">
                          <a:ln>
                            <a:noFill/>
                          </a:ln>
                          <a:solidFill>
                            <a:schemeClr val="tx1"/>
                          </a:solidFill>
                          <a:effectLst/>
                          <a:latin typeface="Palatino Linotype" pitchFamily="18" charset="0"/>
                          <a:ea typeface="SimSun" pitchFamily="2" charset="-122"/>
                          <a:cs typeface="Mangal" pitchFamily="18" charset="0"/>
                        </a:rPr>
                        <a:t>12</a:t>
                      </a:r>
                      <a:endParaRPr kumimoji="0" lang="es-ES" altLang="es-ES" sz="1800" b="0" i="0" u="none" strike="noStrike" cap="none" normalizeH="0" baseline="0" smtClean="0">
                        <a:ln>
                          <a:noFill/>
                        </a:ln>
                        <a:solidFill>
                          <a:schemeClr val="tx1"/>
                        </a:solidFill>
                        <a:effectLst/>
                        <a:latin typeface="Arial" pitchFamily="34" charset="0"/>
                        <a:ea typeface="SimSun" pitchFamily="2" charset="-122"/>
                        <a:cs typeface="Mangal"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300" b="1" i="0" u="none" strike="noStrike" cap="none" normalizeH="0" baseline="0" smtClean="0">
                          <a:ln>
                            <a:noFill/>
                          </a:ln>
                          <a:solidFill>
                            <a:schemeClr val="tx1"/>
                          </a:solidFill>
                          <a:effectLst/>
                          <a:latin typeface="Palatino Linotype" pitchFamily="18" charset="0"/>
                          <a:ea typeface="SimSun" pitchFamily="2" charset="-122"/>
                          <a:cs typeface="Mangal" pitchFamily="18" charset="0"/>
                        </a:rPr>
                        <a:t>13</a:t>
                      </a:r>
                      <a:endParaRPr kumimoji="0" lang="es-ES" altLang="es-ES" sz="1800" b="0" i="0" u="none" strike="noStrike" cap="none" normalizeH="0" baseline="0" smtClean="0">
                        <a:ln>
                          <a:noFill/>
                        </a:ln>
                        <a:solidFill>
                          <a:schemeClr val="tx1"/>
                        </a:solidFill>
                        <a:effectLst/>
                        <a:latin typeface="Arial" pitchFamily="34" charset="0"/>
                        <a:ea typeface="SimSun" pitchFamily="2" charset="-122"/>
                        <a:cs typeface="Mangal"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300" b="1" i="0" u="none" strike="noStrike" cap="none" normalizeH="0" baseline="0" smtClean="0">
                          <a:ln>
                            <a:noFill/>
                          </a:ln>
                          <a:solidFill>
                            <a:schemeClr val="tx1"/>
                          </a:solidFill>
                          <a:effectLst/>
                          <a:latin typeface="Palatino Linotype" pitchFamily="18" charset="0"/>
                          <a:ea typeface="SimSun" pitchFamily="2" charset="-122"/>
                          <a:cs typeface="Mangal" pitchFamily="18" charset="0"/>
                        </a:rPr>
                        <a:t>14</a:t>
                      </a:r>
                      <a:endParaRPr kumimoji="0" lang="es-ES" altLang="es-ES" sz="1800" b="0" i="0" u="none" strike="noStrike" cap="none" normalizeH="0" baseline="0" smtClean="0">
                        <a:ln>
                          <a:noFill/>
                        </a:ln>
                        <a:solidFill>
                          <a:schemeClr val="tx1"/>
                        </a:solidFill>
                        <a:effectLst/>
                        <a:latin typeface="Arial" pitchFamily="34" charset="0"/>
                        <a:ea typeface="SimSun" pitchFamily="2" charset="-122"/>
                        <a:cs typeface="Mangal"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89520">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300" b="1" i="0" u="none" strike="noStrike" cap="none" normalizeH="0" baseline="0" smtClean="0">
                          <a:ln>
                            <a:noFill/>
                          </a:ln>
                          <a:solidFill>
                            <a:schemeClr val="tx1"/>
                          </a:solidFill>
                          <a:effectLst/>
                          <a:latin typeface="Palatino Linotype" pitchFamily="18" charset="0"/>
                          <a:ea typeface="SimSun" pitchFamily="2" charset="-122"/>
                          <a:cs typeface="Mangal" pitchFamily="18" charset="0"/>
                        </a:rPr>
                        <a:t>CCL</a:t>
                      </a:r>
                      <a:endParaRPr kumimoji="0" lang="es-ES" altLang="es-ES" sz="1800" b="0" i="0" u="none" strike="noStrike" cap="none" normalizeH="0" baseline="0" smtClean="0">
                        <a:ln>
                          <a:noFill/>
                        </a:ln>
                        <a:solidFill>
                          <a:schemeClr val="tx1"/>
                        </a:solidFill>
                        <a:effectLst/>
                        <a:latin typeface="Arial" pitchFamily="34" charset="0"/>
                        <a:ea typeface="SimSun" pitchFamily="2" charset="-122"/>
                        <a:cs typeface="Mangal" pitchFamily="18" charset="0"/>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89520">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300" b="1" i="0" u="none" strike="noStrike" cap="none" normalizeH="0" baseline="0" smtClean="0">
                          <a:ln>
                            <a:noFill/>
                          </a:ln>
                          <a:solidFill>
                            <a:schemeClr val="tx1"/>
                          </a:solidFill>
                          <a:effectLst/>
                          <a:latin typeface="Palatino Linotype" pitchFamily="18" charset="0"/>
                          <a:ea typeface="SimSun" pitchFamily="2" charset="-122"/>
                          <a:cs typeface="Mangal" pitchFamily="18" charset="0"/>
                        </a:rPr>
                        <a:t>CMCT</a:t>
                      </a:r>
                      <a:endParaRPr kumimoji="0" lang="es-ES" altLang="es-ES" sz="1800" b="0" i="0" u="none" strike="noStrike" cap="none" normalizeH="0" baseline="0" smtClean="0">
                        <a:ln>
                          <a:noFill/>
                        </a:ln>
                        <a:solidFill>
                          <a:schemeClr val="tx1"/>
                        </a:solidFill>
                        <a:effectLst/>
                        <a:latin typeface="Arial" pitchFamily="34" charset="0"/>
                        <a:ea typeface="SimSun" pitchFamily="2" charset="-122"/>
                        <a:cs typeface="Mangal" pitchFamily="18" charset="0"/>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89520">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300" b="1" i="0" u="none" strike="noStrike" cap="none" normalizeH="0" baseline="0" smtClean="0">
                          <a:ln>
                            <a:noFill/>
                          </a:ln>
                          <a:solidFill>
                            <a:schemeClr val="tx1"/>
                          </a:solidFill>
                          <a:effectLst/>
                          <a:latin typeface="Palatino Linotype" pitchFamily="18" charset="0"/>
                          <a:ea typeface="SimSun" pitchFamily="2" charset="-122"/>
                          <a:cs typeface="Mangal" pitchFamily="18" charset="0"/>
                        </a:rPr>
                        <a:t>CD</a:t>
                      </a:r>
                      <a:endParaRPr kumimoji="0" lang="es-ES" altLang="es-ES" sz="1800" b="0" i="0" u="none" strike="noStrike" cap="none" normalizeH="0" baseline="0" smtClean="0">
                        <a:ln>
                          <a:noFill/>
                        </a:ln>
                        <a:solidFill>
                          <a:schemeClr val="tx1"/>
                        </a:solidFill>
                        <a:effectLst/>
                        <a:latin typeface="Arial" pitchFamily="34" charset="0"/>
                        <a:ea typeface="SimSun" pitchFamily="2" charset="-122"/>
                        <a:cs typeface="Mangal" pitchFamily="18" charset="0"/>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89520">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300" b="1" i="0" u="none" strike="noStrike" cap="none" normalizeH="0" baseline="0" smtClean="0">
                          <a:ln>
                            <a:noFill/>
                          </a:ln>
                          <a:solidFill>
                            <a:schemeClr val="tx1"/>
                          </a:solidFill>
                          <a:effectLst/>
                          <a:latin typeface="Palatino Linotype" pitchFamily="18" charset="0"/>
                          <a:ea typeface="SimSun" pitchFamily="2" charset="-122"/>
                          <a:cs typeface="Mangal" pitchFamily="18" charset="0"/>
                        </a:rPr>
                        <a:t>CAA</a:t>
                      </a:r>
                      <a:endParaRPr kumimoji="0" lang="es-ES" altLang="es-ES" sz="1800" b="0" i="0" u="none" strike="noStrike" cap="none" normalizeH="0" baseline="0" smtClean="0">
                        <a:ln>
                          <a:noFill/>
                        </a:ln>
                        <a:solidFill>
                          <a:schemeClr val="tx1"/>
                        </a:solidFill>
                        <a:effectLst/>
                        <a:latin typeface="Arial" pitchFamily="34" charset="0"/>
                        <a:ea typeface="SimSun" pitchFamily="2" charset="-122"/>
                        <a:cs typeface="Mangal" pitchFamily="18" charset="0"/>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89520">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300" b="1" i="0" u="none" strike="noStrike" cap="none" normalizeH="0" baseline="0" smtClean="0">
                          <a:ln>
                            <a:noFill/>
                          </a:ln>
                          <a:solidFill>
                            <a:schemeClr val="tx1"/>
                          </a:solidFill>
                          <a:effectLst/>
                          <a:latin typeface="Palatino Linotype" pitchFamily="18" charset="0"/>
                          <a:ea typeface="SimSun" pitchFamily="2" charset="-122"/>
                          <a:cs typeface="Mangal" pitchFamily="18" charset="0"/>
                        </a:rPr>
                        <a:t>CSYC</a:t>
                      </a:r>
                      <a:endParaRPr kumimoji="0" lang="es-ES" altLang="es-ES" sz="1800" b="0" i="0" u="none" strike="noStrike" cap="none" normalizeH="0" baseline="0" smtClean="0">
                        <a:ln>
                          <a:noFill/>
                        </a:ln>
                        <a:solidFill>
                          <a:schemeClr val="tx1"/>
                        </a:solidFill>
                        <a:effectLst/>
                        <a:latin typeface="Arial" pitchFamily="34" charset="0"/>
                        <a:ea typeface="SimSun" pitchFamily="2" charset="-122"/>
                        <a:cs typeface="Mangal" pitchFamily="18" charset="0"/>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89520">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300" b="1" i="0" u="none" strike="noStrike" cap="none" normalizeH="0" baseline="0" smtClean="0">
                          <a:ln>
                            <a:noFill/>
                          </a:ln>
                          <a:solidFill>
                            <a:schemeClr val="tx1"/>
                          </a:solidFill>
                          <a:effectLst/>
                          <a:latin typeface="Palatino Linotype" pitchFamily="18" charset="0"/>
                          <a:ea typeface="SimSun" pitchFamily="2" charset="-122"/>
                          <a:cs typeface="Mangal" pitchFamily="18" charset="0"/>
                        </a:rPr>
                        <a:t>SIEP</a:t>
                      </a:r>
                      <a:endParaRPr kumimoji="0" lang="es-ES" altLang="es-ES" sz="1800" b="0" i="0" u="none" strike="noStrike" cap="none" normalizeH="0" baseline="0" smtClean="0">
                        <a:ln>
                          <a:noFill/>
                        </a:ln>
                        <a:solidFill>
                          <a:schemeClr val="tx1"/>
                        </a:solidFill>
                        <a:effectLst/>
                        <a:latin typeface="Arial" pitchFamily="34" charset="0"/>
                        <a:ea typeface="SimSun" pitchFamily="2" charset="-122"/>
                        <a:cs typeface="Mangal" pitchFamily="18" charset="0"/>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89520">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300" b="1" i="0" u="none" strike="noStrike" cap="none" normalizeH="0" baseline="0" smtClean="0">
                          <a:ln>
                            <a:noFill/>
                          </a:ln>
                          <a:solidFill>
                            <a:schemeClr val="tx1"/>
                          </a:solidFill>
                          <a:effectLst/>
                          <a:latin typeface="Palatino Linotype" pitchFamily="18" charset="0"/>
                          <a:ea typeface="SimSun" pitchFamily="2" charset="-122"/>
                          <a:cs typeface="Mangal" pitchFamily="18" charset="0"/>
                        </a:rPr>
                        <a:t>CEC</a:t>
                      </a:r>
                      <a:endParaRPr kumimoji="0" lang="es-ES" altLang="es-ES" sz="1800" b="0" i="0" u="none" strike="noStrike" cap="none" normalizeH="0" baseline="0" smtClean="0">
                        <a:ln>
                          <a:noFill/>
                        </a:ln>
                        <a:solidFill>
                          <a:schemeClr val="tx1"/>
                        </a:solidFill>
                        <a:effectLst/>
                        <a:latin typeface="Arial" pitchFamily="34" charset="0"/>
                        <a:ea typeface="SimSun" pitchFamily="2" charset="-122"/>
                        <a:cs typeface="Mangal" pitchFamily="18" charset="0"/>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dirty="0" smtClean="0">
                        <a:ln>
                          <a:noFill/>
                        </a:ln>
                        <a:solidFill>
                          <a:schemeClr val="tx1"/>
                        </a:solidFill>
                        <a:effectLst/>
                        <a:latin typeface="Arial" pitchFamily="34"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110755" name="Text Box 2278"/>
          <p:cNvSpPr txBox="1">
            <a:spLocks noChangeArrowheads="1"/>
          </p:cNvSpPr>
          <p:nvPr/>
        </p:nvSpPr>
        <p:spPr bwMode="auto">
          <a:xfrm>
            <a:off x="323850" y="1412875"/>
            <a:ext cx="8569325" cy="304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spcBef>
                <a:spcPct val="50000"/>
              </a:spcBef>
              <a:buFontTx/>
              <a:buNone/>
            </a:pPr>
            <a:r>
              <a:rPr lang="es-ES_tradnl" altLang="es-ES" dirty="0">
                <a:solidFill>
                  <a:srgbClr val="CC0000"/>
                </a:solidFill>
                <a:latin typeface="Verdana" pitchFamily="34" charset="0"/>
              </a:rPr>
              <a:t>Relación en entre las competencias clave y los objetivos generales </a:t>
            </a:r>
            <a:r>
              <a:rPr lang="es-ES_tradnl" altLang="es-ES" dirty="0" smtClean="0">
                <a:solidFill>
                  <a:srgbClr val="CC0000"/>
                </a:solidFill>
                <a:latin typeface="Verdana" pitchFamily="34" charset="0"/>
              </a:rPr>
              <a:t>del Bachillerato</a:t>
            </a:r>
            <a:endParaRPr lang="es-ES_tradnl" altLang="es-ES" dirty="0">
              <a:solidFill>
                <a:srgbClr val="CC0000"/>
              </a:solidFill>
              <a:latin typeface="Verdana" pitchFamily="34" charset="0"/>
            </a:endParaRPr>
          </a:p>
        </p:txBody>
      </p:sp>
    </p:spTree>
    <p:extLst>
      <p:ext uri="{BB962C8B-B14F-4D97-AF65-F5344CB8AC3E}">
        <p14:creationId xmlns:p14="http://schemas.microsoft.com/office/powerpoint/2010/main" val="3962775547"/>
      </p:ext>
    </p:extLst>
  </p:cSld>
  <p:clrMapOvr>
    <a:masterClrMapping/>
  </p:clrMapOvr>
  <p:transition spd="slow">
    <p:cover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1619"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1620"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11621"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1622"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11623"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43016" name="Text Box 5"/>
          <p:cNvSpPr txBox="1">
            <a:spLocks noChangeArrowheads="1"/>
          </p:cNvSpPr>
          <p:nvPr/>
        </p:nvSpPr>
        <p:spPr bwMode="auto">
          <a:xfrm>
            <a:off x="0" y="0"/>
            <a:ext cx="9144000" cy="1038225"/>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defTabSz="2489200" eaLnBrk="0" hangingPunct="0">
              <a:spcBef>
                <a:spcPct val="20000"/>
              </a:spcBef>
              <a:buChar char="•"/>
              <a:defRPr sz="1400">
                <a:solidFill>
                  <a:schemeClr val="tx1"/>
                </a:solidFill>
                <a:latin typeface="Arial" pitchFamily="34" charset="0"/>
              </a:defRPr>
            </a:lvl1pPr>
            <a:lvl2pPr marL="914400" indent="-285750" defTabSz="2489200" eaLnBrk="0" hangingPunct="0">
              <a:spcBef>
                <a:spcPct val="20000"/>
              </a:spcBef>
              <a:buChar char="–"/>
              <a:defRPr sz="1400">
                <a:solidFill>
                  <a:schemeClr val="tx1"/>
                </a:solidFill>
                <a:latin typeface="Arial" pitchFamily="34" charset="0"/>
              </a:defRPr>
            </a:lvl2pPr>
            <a:lvl3pPr marL="1322388" indent="-228600" defTabSz="2489200" eaLnBrk="0" hangingPunct="0">
              <a:spcBef>
                <a:spcPct val="20000"/>
              </a:spcBef>
              <a:buChar char="•"/>
              <a:defRPr sz="1400">
                <a:solidFill>
                  <a:schemeClr val="tx1"/>
                </a:solidFill>
                <a:latin typeface="Arial" pitchFamily="34" charset="0"/>
              </a:defRPr>
            </a:lvl3pPr>
            <a:lvl4pPr marL="1730375" indent="-228600" defTabSz="2489200" eaLnBrk="0" hangingPunct="0">
              <a:spcBef>
                <a:spcPct val="20000"/>
              </a:spcBef>
              <a:buChar char="–"/>
              <a:defRPr sz="1400">
                <a:solidFill>
                  <a:schemeClr val="tx1"/>
                </a:solidFill>
                <a:latin typeface="Arial" pitchFamily="34" charset="0"/>
              </a:defRPr>
            </a:lvl4pPr>
            <a:lvl5pPr marL="2138363" indent="-228600" defTabSz="2489200" eaLnBrk="0" hangingPunct="0">
              <a:spcBef>
                <a:spcPct val="20000"/>
              </a:spcBef>
              <a:buChar char="»"/>
              <a:defRPr sz="1400">
                <a:solidFill>
                  <a:schemeClr val="tx1"/>
                </a:solidFill>
                <a:latin typeface="Arial" pitchFamily="34" charset="0"/>
              </a:defRPr>
            </a:lvl5pPr>
            <a:lvl6pPr marL="2595563" indent="-228600" defTabSz="2489200" eaLnBrk="0" fontAlgn="base" hangingPunct="0">
              <a:spcBef>
                <a:spcPct val="20000"/>
              </a:spcBef>
              <a:spcAft>
                <a:spcPct val="0"/>
              </a:spcAft>
              <a:buChar char="»"/>
              <a:defRPr sz="1400">
                <a:solidFill>
                  <a:schemeClr val="tx1"/>
                </a:solidFill>
                <a:latin typeface="Arial" pitchFamily="34" charset="0"/>
              </a:defRPr>
            </a:lvl6pPr>
            <a:lvl7pPr marL="3052763" indent="-228600" defTabSz="2489200" eaLnBrk="0" fontAlgn="base" hangingPunct="0">
              <a:spcBef>
                <a:spcPct val="20000"/>
              </a:spcBef>
              <a:spcAft>
                <a:spcPct val="0"/>
              </a:spcAft>
              <a:buChar char="»"/>
              <a:defRPr sz="1400">
                <a:solidFill>
                  <a:schemeClr val="tx1"/>
                </a:solidFill>
                <a:latin typeface="Arial" pitchFamily="34" charset="0"/>
              </a:defRPr>
            </a:lvl7pPr>
            <a:lvl8pPr marL="3509963" indent="-228600" defTabSz="2489200" eaLnBrk="0" fontAlgn="base" hangingPunct="0">
              <a:spcBef>
                <a:spcPct val="20000"/>
              </a:spcBef>
              <a:spcAft>
                <a:spcPct val="0"/>
              </a:spcAft>
              <a:buChar char="»"/>
              <a:defRPr sz="1400">
                <a:solidFill>
                  <a:schemeClr val="tx1"/>
                </a:solidFill>
                <a:latin typeface="Arial" pitchFamily="34" charset="0"/>
              </a:defRPr>
            </a:lvl8pPr>
            <a:lvl9pPr marL="3967163"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eaLnBrk="1" hangingPunct="1">
              <a:spcBef>
                <a:spcPct val="50000"/>
              </a:spcBef>
              <a:buFontTx/>
              <a:buNone/>
              <a:defRPr/>
            </a:pPr>
            <a:r>
              <a:rPr lang="es-ES" altLang="es-ES" sz="2000" b="1" dirty="0" smtClean="0">
                <a:solidFill>
                  <a:srgbClr val="333399"/>
                </a:solidFill>
                <a:latin typeface="Verdana" pitchFamily="34" charset="0"/>
              </a:rPr>
              <a:t>La concreción del currículo en el proyecto educativo </a:t>
            </a:r>
          </a:p>
          <a:p>
            <a:pPr algn="just" eaLnBrk="1" hangingPunct="1">
              <a:spcBef>
                <a:spcPct val="50000"/>
              </a:spcBef>
              <a:buFontTx/>
              <a:buNone/>
              <a:defRPr/>
            </a:pPr>
            <a:endParaRPr lang="es-ES" altLang="es-ES" sz="1600" b="1" dirty="0" smtClean="0">
              <a:solidFill>
                <a:srgbClr val="333399"/>
              </a:solidFill>
              <a:latin typeface="Verdana" pitchFamily="34" charset="0"/>
            </a:endParaRPr>
          </a:p>
        </p:txBody>
      </p:sp>
      <p:sp>
        <p:nvSpPr>
          <p:cNvPr id="111625"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1626"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11627"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1628"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1629"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1630" name="Line 14"/>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1631" name="Rectangle 16"/>
          <p:cNvSpPr>
            <a:spLocks noChangeArrowheads="1"/>
          </p:cNvSpPr>
          <p:nvPr/>
        </p:nvSpPr>
        <p:spPr bwMode="auto">
          <a:xfrm>
            <a:off x="-3911600" y="206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11632" name="Text Box 222"/>
          <p:cNvSpPr txBox="1">
            <a:spLocks noChangeArrowheads="1"/>
          </p:cNvSpPr>
          <p:nvPr/>
        </p:nvSpPr>
        <p:spPr bwMode="auto">
          <a:xfrm>
            <a:off x="250825" y="1196975"/>
            <a:ext cx="8569325" cy="6921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spcBef>
                <a:spcPct val="50000"/>
              </a:spcBef>
              <a:buFontTx/>
              <a:buNone/>
            </a:pPr>
            <a:r>
              <a:rPr lang="es-ES" altLang="es-ES" sz="1200" b="1" dirty="0">
                <a:solidFill>
                  <a:srgbClr val="A50021"/>
                </a:solidFill>
                <a:latin typeface="Arial Narrow" pitchFamily="34" charset="0"/>
                <a:ea typeface="SimSun" pitchFamily="2" charset="-122"/>
                <a:cs typeface="Times New Roman" pitchFamily="18" charset="0"/>
              </a:rPr>
              <a:t>Objetivos </a:t>
            </a:r>
            <a:r>
              <a:rPr lang="es-ES" altLang="es-ES" sz="1200" b="1" dirty="0" smtClean="0">
                <a:solidFill>
                  <a:srgbClr val="A50021"/>
                </a:solidFill>
                <a:latin typeface="Arial Narrow" pitchFamily="34" charset="0"/>
                <a:ea typeface="SimSun" pitchFamily="2" charset="-122"/>
                <a:cs typeface="Times New Roman" pitchFamily="18" charset="0"/>
              </a:rPr>
              <a:t>del Bachillerato</a:t>
            </a:r>
            <a:r>
              <a:rPr lang="es-ES" altLang="es-ES" sz="1200" dirty="0">
                <a:solidFill>
                  <a:srgbClr val="FFFF00"/>
                </a:solidFill>
                <a:latin typeface="Arial Narrow" pitchFamily="34" charset="0"/>
                <a:ea typeface="SimSun" pitchFamily="2" charset="-122"/>
                <a:cs typeface="Times New Roman" pitchFamily="18" charset="0"/>
              </a:rPr>
              <a:t/>
            </a:r>
            <a:br>
              <a:rPr lang="es-ES" altLang="es-ES" sz="1200" dirty="0">
                <a:solidFill>
                  <a:srgbClr val="FFFF00"/>
                </a:solidFill>
                <a:latin typeface="Arial Narrow" pitchFamily="34" charset="0"/>
                <a:ea typeface="SimSun" pitchFamily="2" charset="-122"/>
                <a:cs typeface="Times New Roman" pitchFamily="18" charset="0"/>
              </a:rPr>
            </a:br>
            <a:r>
              <a:rPr lang="es-ES" altLang="es-ES" sz="900" dirty="0">
                <a:solidFill>
                  <a:srgbClr val="A50021"/>
                </a:solidFill>
                <a:latin typeface="Arial Narrow" pitchFamily="34" charset="0"/>
                <a:ea typeface="SimSun" pitchFamily="2" charset="-122"/>
                <a:cs typeface="Times New Roman" pitchFamily="18" charset="0"/>
              </a:rPr>
              <a:t>R.D. 1105/2014, de 26 de diciembre. Currículo básico de la Educación Secundaria Obligatoria y del Bachillerato</a:t>
            </a:r>
            <a:br>
              <a:rPr lang="es-ES" altLang="es-ES" sz="900" dirty="0">
                <a:solidFill>
                  <a:srgbClr val="A50021"/>
                </a:solidFill>
                <a:latin typeface="Arial Narrow" pitchFamily="34" charset="0"/>
                <a:ea typeface="SimSun" pitchFamily="2" charset="-122"/>
                <a:cs typeface="Times New Roman" pitchFamily="18" charset="0"/>
              </a:rPr>
            </a:br>
            <a:r>
              <a:rPr lang="es-ES" altLang="es-ES" sz="900" dirty="0">
                <a:solidFill>
                  <a:srgbClr val="A50021"/>
                </a:solidFill>
                <a:latin typeface="Arial Narrow" pitchFamily="34" charset="0"/>
                <a:ea typeface="SimSun" pitchFamily="2" charset="-122"/>
                <a:cs typeface="Times New Roman" pitchFamily="18" charset="0"/>
              </a:rPr>
              <a:t>Decreto </a:t>
            </a:r>
            <a:r>
              <a:rPr lang="es-ES" altLang="es-ES" sz="900" dirty="0" smtClean="0">
                <a:solidFill>
                  <a:srgbClr val="A50021"/>
                </a:solidFill>
                <a:latin typeface="Arial Narrow" pitchFamily="34" charset="0"/>
                <a:ea typeface="SimSun" pitchFamily="2" charset="-122"/>
                <a:cs typeface="Times New Roman" pitchFamily="18" charset="0"/>
              </a:rPr>
              <a:t>110/2016</a:t>
            </a:r>
            <a:r>
              <a:rPr lang="es-ES" altLang="es-ES" sz="900" dirty="0">
                <a:solidFill>
                  <a:srgbClr val="A50021"/>
                </a:solidFill>
                <a:latin typeface="Arial Narrow" pitchFamily="34" charset="0"/>
                <a:ea typeface="SimSun" pitchFamily="2" charset="-122"/>
                <a:cs typeface="Times New Roman" pitchFamily="18" charset="0"/>
              </a:rPr>
              <a:t>, de 14 de junio. Ordenación y currículo </a:t>
            </a:r>
            <a:r>
              <a:rPr lang="es-ES" altLang="es-ES" sz="900" dirty="0" smtClean="0">
                <a:solidFill>
                  <a:srgbClr val="A50021"/>
                </a:solidFill>
                <a:latin typeface="Arial Narrow" pitchFamily="34" charset="0"/>
                <a:ea typeface="SimSun" pitchFamily="2" charset="-122"/>
                <a:cs typeface="Times New Roman" pitchFamily="18" charset="0"/>
              </a:rPr>
              <a:t>del Bachillerato, </a:t>
            </a:r>
            <a:r>
              <a:rPr lang="es-ES" altLang="es-ES" sz="900" dirty="0">
                <a:solidFill>
                  <a:srgbClr val="A50021"/>
                </a:solidFill>
                <a:latin typeface="Arial Narrow" pitchFamily="34" charset="0"/>
                <a:ea typeface="SimSun" pitchFamily="2" charset="-122"/>
                <a:cs typeface="Times New Roman" pitchFamily="18" charset="0"/>
              </a:rPr>
              <a:t>Andalucía</a:t>
            </a:r>
            <a:r>
              <a:rPr lang="es-ES" altLang="es-ES" sz="900" dirty="0">
                <a:solidFill>
                  <a:srgbClr val="000000"/>
                </a:solidFill>
                <a:latin typeface="Arial Narrow" pitchFamily="34" charset="0"/>
                <a:ea typeface="UniversLTStd" charset="-128"/>
                <a:cs typeface="Times New Roman" pitchFamily="18" charset="0"/>
              </a:rPr>
              <a:t/>
            </a:r>
            <a:br>
              <a:rPr lang="es-ES" altLang="es-ES" sz="900" dirty="0">
                <a:solidFill>
                  <a:srgbClr val="000000"/>
                </a:solidFill>
                <a:latin typeface="Arial Narrow" pitchFamily="34" charset="0"/>
                <a:ea typeface="UniversLTStd" charset="-128"/>
                <a:cs typeface="Times New Roman" pitchFamily="18" charset="0"/>
              </a:rPr>
            </a:br>
            <a:endParaRPr lang="es-ES_tradnl" altLang="es-ES" sz="900" dirty="0">
              <a:solidFill>
                <a:srgbClr val="000000"/>
              </a:solidFill>
              <a:latin typeface="Arial Narrow" pitchFamily="34" charset="0"/>
              <a:ea typeface="UniversLTStd" charset="-128"/>
              <a:cs typeface="Times New Roman" pitchFamily="18" charset="0"/>
            </a:endParaRPr>
          </a:p>
        </p:txBody>
      </p:sp>
      <p:sp>
        <p:nvSpPr>
          <p:cNvPr id="111633" name="Text Box 223"/>
          <p:cNvSpPr txBox="1">
            <a:spLocks noChangeArrowheads="1"/>
          </p:cNvSpPr>
          <p:nvPr/>
        </p:nvSpPr>
        <p:spPr bwMode="auto">
          <a:xfrm>
            <a:off x="395288" y="1989138"/>
            <a:ext cx="8424862"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tabLst>
                <a:tab pos="0" algn="l"/>
              </a:tabLst>
              <a:defRPr sz="1400">
                <a:solidFill>
                  <a:schemeClr val="tx1"/>
                </a:solidFill>
                <a:latin typeface="Arial" pitchFamily="34" charset="0"/>
              </a:defRPr>
            </a:lvl1pPr>
            <a:lvl2pPr marL="966788" indent="-342900" eaLnBrk="0" hangingPunct="0">
              <a:spcBef>
                <a:spcPct val="20000"/>
              </a:spcBef>
              <a:buChar char="–"/>
              <a:tabLst>
                <a:tab pos="0" algn="l"/>
              </a:tabLst>
              <a:defRPr sz="1400">
                <a:solidFill>
                  <a:schemeClr val="tx1"/>
                </a:solidFill>
                <a:latin typeface="Arial" pitchFamily="34" charset="0"/>
              </a:defRPr>
            </a:lvl2pPr>
            <a:lvl3pPr marL="1489075" indent="-342900" eaLnBrk="0" hangingPunct="0">
              <a:spcBef>
                <a:spcPct val="20000"/>
              </a:spcBef>
              <a:buChar char="•"/>
              <a:tabLst>
                <a:tab pos="0" algn="l"/>
              </a:tabLst>
              <a:defRPr sz="1400">
                <a:solidFill>
                  <a:schemeClr val="tx1"/>
                </a:solidFill>
                <a:latin typeface="Arial" pitchFamily="34" charset="0"/>
              </a:defRPr>
            </a:lvl3pPr>
            <a:lvl4pPr marL="2011363" indent="-342900" eaLnBrk="0" hangingPunct="0">
              <a:spcBef>
                <a:spcPct val="20000"/>
              </a:spcBef>
              <a:buChar char="–"/>
              <a:tabLst>
                <a:tab pos="0" algn="l"/>
              </a:tabLst>
              <a:defRPr sz="1400">
                <a:solidFill>
                  <a:schemeClr val="tx1"/>
                </a:solidFill>
                <a:latin typeface="Arial" pitchFamily="34" charset="0"/>
              </a:defRPr>
            </a:lvl4pPr>
            <a:lvl5pPr marL="2533650" indent="-342900" eaLnBrk="0" hangingPunct="0">
              <a:spcBef>
                <a:spcPct val="20000"/>
              </a:spcBef>
              <a:buChar char="»"/>
              <a:tabLst>
                <a:tab pos="0" algn="l"/>
              </a:tabLst>
              <a:defRPr sz="1400">
                <a:solidFill>
                  <a:schemeClr val="tx1"/>
                </a:solidFill>
                <a:latin typeface="Arial" pitchFamily="34" charset="0"/>
              </a:defRPr>
            </a:lvl5pPr>
            <a:lvl6pPr marL="2990850" indent="-342900" eaLnBrk="0" fontAlgn="base" hangingPunct="0">
              <a:spcBef>
                <a:spcPct val="20000"/>
              </a:spcBef>
              <a:spcAft>
                <a:spcPct val="0"/>
              </a:spcAft>
              <a:buChar char="»"/>
              <a:tabLst>
                <a:tab pos="0" algn="l"/>
              </a:tabLst>
              <a:defRPr sz="1400">
                <a:solidFill>
                  <a:schemeClr val="tx1"/>
                </a:solidFill>
                <a:latin typeface="Arial" pitchFamily="34" charset="0"/>
              </a:defRPr>
            </a:lvl6pPr>
            <a:lvl7pPr marL="3448050" indent="-342900" eaLnBrk="0" fontAlgn="base" hangingPunct="0">
              <a:spcBef>
                <a:spcPct val="20000"/>
              </a:spcBef>
              <a:spcAft>
                <a:spcPct val="0"/>
              </a:spcAft>
              <a:buChar char="»"/>
              <a:tabLst>
                <a:tab pos="0" algn="l"/>
              </a:tabLst>
              <a:defRPr sz="1400">
                <a:solidFill>
                  <a:schemeClr val="tx1"/>
                </a:solidFill>
                <a:latin typeface="Arial" pitchFamily="34" charset="0"/>
              </a:defRPr>
            </a:lvl7pPr>
            <a:lvl8pPr marL="3905250" indent="-342900" eaLnBrk="0" fontAlgn="base" hangingPunct="0">
              <a:spcBef>
                <a:spcPct val="20000"/>
              </a:spcBef>
              <a:spcAft>
                <a:spcPct val="0"/>
              </a:spcAft>
              <a:buChar char="»"/>
              <a:tabLst>
                <a:tab pos="0" algn="l"/>
              </a:tabLst>
              <a:defRPr sz="1400">
                <a:solidFill>
                  <a:schemeClr val="tx1"/>
                </a:solidFill>
                <a:latin typeface="Arial" pitchFamily="34" charset="0"/>
              </a:defRPr>
            </a:lvl8pPr>
            <a:lvl9pPr marL="4362450" indent="-342900" eaLnBrk="0" fontAlgn="base" hangingPunct="0">
              <a:spcBef>
                <a:spcPct val="20000"/>
              </a:spcBef>
              <a:spcAft>
                <a:spcPct val="0"/>
              </a:spcAft>
              <a:buChar char="»"/>
              <a:tabLst>
                <a:tab pos="0" algn="l"/>
              </a:tabLst>
              <a:defRPr sz="1400">
                <a:solidFill>
                  <a:schemeClr val="tx1"/>
                </a:solidFill>
                <a:latin typeface="Arial" pitchFamily="34" charset="0"/>
              </a:defRPr>
            </a:lvl9pPr>
          </a:lstStyle>
          <a:p>
            <a:pPr>
              <a:buFont typeface="+mj-lt"/>
              <a:buAutoNum type="arabicPeriod"/>
            </a:pPr>
            <a:r>
              <a:rPr lang="es-ES" sz="900" dirty="0" smtClean="0">
                <a:solidFill>
                  <a:schemeClr val="bg1"/>
                </a:solidFill>
              </a:rPr>
              <a:t>Ejercer </a:t>
            </a:r>
            <a:r>
              <a:rPr lang="es-ES" sz="900" dirty="0">
                <a:solidFill>
                  <a:schemeClr val="bg1"/>
                </a:solidFill>
              </a:rPr>
              <a:t>la ciudadanía democrática, desde una perspectiva global, y adquirir una conciencia cívica responsable, inspirada por los valores de la Constitución española así como por los derechos humanos, que fomente la corresponsabilidad en la construcción de una sociedad justa y equitativa.</a:t>
            </a:r>
          </a:p>
          <a:p>
            <a:pPr>
              <a:buFont typeface="+mj-lt"/>
              <a:buAutoNum type="arabicPeriod"/>
            </a:pPr>
            <a:r>
              <a:rPr lang="es-ES" sz="900" dirty="0" smtClean="0">
                <a:solidFill>
                  <a:schemeClr val="bg1"/>
                </a:solidFill>
              </a:rPr>
              <a:t>Consolidar </a:t>
            </a:r>
            <a:r>
              <a:rPr lang="es-ES" sz="900" dirty="0">
                <a:solidFill>
                  <a:schemeClr val="bg1"/>
                </a:solidFill>
              </a:rPr>
              <a:t>una madurez personal y social que les permita actuar de forma responsable y autónoma y desarrollar su espíritu crítico. Prever y resolver pacíficamente los conflictos personales, familiares y sociales.</a:t>
            </a:r>
          </a:p>
          <a:p>
            <a:pPr>
              <a:buFont typeface="+mj-lt"/>
              <a:buAutoNum type="arabicPeriod"/>
            </a:pPr>
            <a:r>
              <a:rPr lang="es-ES" sz="900" dirty="0" smtClean="0">
                <a:solidFill>
                  <a:schemeClr val="bg1"/>
                </a:solidFill>
              </a:rPr>
              <a:t>Fomentar </a:t>
            </a:r>
            <a:r>
              <a:rPr lang="es-ES" sz="900" dirty="0">
                <a:solidFill>
                  <a:schemeClr val="bg1"/>
                </a:solidFill>
              </a:rPr>
              <a:t>la igualdad efectiva de derechos y oportunidades entre hombres y mujeres, analizar y valorar críticamente las desigualdades y discriminaciones existentes, y en particular la violencia contra la mujer e impulsar la igualdad real y la no discriminación de las personas por cualquier condición o circunstancia personal o social, con atención especial a las personas con discapacidad.</a:t>
            </a:r>
          </a:p>
          <a:p>
            <a:pPr>
              <a:buFont typeface="+mj-lt"/>
              <a:buAutoNum type="arabicPeriod"/>
            </a:pPr>
            <a:r>
              <a:rPr lang="es-ES" sz="900" dirty="0" smtClean="0">
                <a:solidFill>
                  <a:schemeClr val="bg1"/>
                </a:solidFill>
              </a:rPr>
              <a:t>Afianzar </a:t>
            </a:r>
            <a:r>
              <a:rPr lang="es-ES" sz="900" dirty="0">
                <a:solidFill>
                  <a:schemeClr val="bg1"/>
                </a:solidFill>
              </a:rPr>
              <a:t>los hábitos de lectura, estudio y disciplina, como condiciones necesarias para el eficaz aprovechamiento del aprendizaje, y como medio de desarrollo personal.</a:t>
            </a:r>
          </a:p>
          <a:p>
            <a:pPr>
              <a:buFont typeface="+mj-lt"/>
              <a:buAutoNum type="arabicPeriod"/>
            </a:pPr>
            <a:r>
              <a:rPr lang="es-ES" sz="900" dirty="0" smtClean="0">
                <a:solidFill>
                  <a:schemeClr val="bg1"/>
                </a:solidFill>
              </a:rPr>
              <a:t>Dominar</a:t>
            </a:r>
            <a:r>
              <a:rPr lang="es-ES" sz="900" dirty="0">
                <a:solidFill>
                  <a:schemeClr val="bg1"/>
                </a:solidFill>
              </a:rPr>
              <a:t>, tanto en su expresión oral como escrita, la lengua castellana y, en su caso, la lengua cooficial de su Comunidad Autónoma.</a:t>
            </a:r>
          </a:p>
          <a:p>
            <a:pPr>
              <a:buFont typeface="+mj-lt"/>
              <a:buAutoNum type="arabicPeriod"/>
            </a:pPr>
            <a:r>
              <a:rPr lang="es-ES" sz="900" dirty="0" smtClean="0">
                <a:solidFill>
                  <a:schemeClr val="bg1"/>
                </a:solidFill>
              </a:rPr>
              <a:t>Expresarse </a:t>
            </a:r>
            <a:r>
              <a:rPr lang="es-ES" sz="900" dirty="0">
                <a:solidFill>
                  <a:schemeClr val="bg1"/>
                </a:solidFill>
              </a:rPr>
              <a:t>con fluidez y corrección en una o más lenguas extranjeras.</a:t>
            </a:r>
          </a:p>
          <a:p>
            <a:pPr>
              <a:buFont typeface="+mj-lt"/>
              <a:buAutoNum type="arabicPeriod"/>
            </a:pPr>
            <a:r>
              <a:rPr lang="es-ES" sz="900" dirty="0" smtClean="0">
                <a:solidFill>
                  <a:schemeClr val="bg1"/>
                </a:solidFill>
              </a:rPr>
              <a:t>Utilizar </a:t>
            </a:r>
            <a:r>
              <a:rPr lang="es-ES" sz="900" dirty="0">
                <a:solidFill>
                  <a:schemeClr val="bg1"/>
                </a:solidFill>
              </a:rPr>
              <a:t>con solvencia y responsabilidad las tecnologías de la información y la comunicación.</a:t>
            </a:r>
          </a:p>
          <a:p>
            <a:pPr>
              <a:buFont typeface="+mj-lt"/>
              <a:buAutoNum type="arabicPeriod"/>
            </a:pPr>
            <a:r>
              <a:rPr lang="es-ES" sz="900" dirty="0" smtClean="0">
                <a:solidFill>
                  <a:schemeClr val="bg1"/>
                </a:solidFill>
              </a:rPr>
              <a:t>Conocer </a:t>
            </a:r>
            <a:r>
              <a:rPr lang="es-ES" sz="900" dirty="0">
                <a:solidFill>
                  <a:schemeClr val="bg1"/>
                </a:solidFill>
              </a:rPr>
              <a:t>y valorar críticamente las realidades del mundo contemporáneo, sus antecedentes históricos y los principales factores de su evolución. Participar de forma solidaria en el desarrollo y mejora de su entorno social.</a:t>
            </a:r>
          </a:p>
          <a:p>
            <a:pPr>
              <a:buFont typeface="+mj-lt"/>
              <a:buAutoNum type="arabicPeriod"/>
            </a:pPr>
            <a:r>
              <a:rPr lang="es-ES" sz="900" dirty="0" smtClean="0">
                <a:solidFill>
                  <a:schemeClr val="bg1"/>
                </a:solidFill>
              </a:rPr>
              <a:t>Acceder </a:t>
            </a:r>
            <a:r>
              <a:rPr lang="es-ES" sz="900" dirty="0">
                <a:solidFill>
                  <a:schemeClr val="bg1"/>
                </a:solidFill>
              </a:rPr>
              <a:t>a los conocimientos científicos y tecnológicos fundamentales y dominar las habilidades básicas propias de la modalidad elegida.</a:t>
            </a:r>
          </a:p>
          <a:p>
            <a:pPr>
              <a:buFont typeface="+mj-lt"/>
              <a:buAutoNum type="arabicPeriod"/>
            </a:pPr>
            <a:r>
              <a:rPr lang="es-ES" sz="900" dirty="0" smtClean="0">
                <a:solidFill>
                  <a:schemeClr val="bg1"/>
                </a:solidFill>
              </a:rPr>
              <a:t>Comprender </a:t>
            </a:r>
            <a:r>
              <a:rPr lang="es-ES" sz="900" dirty="0">
                <a:solidFill>
                  <a:schemeClr val="bg1"/>
                </a:solidFill>
              </a:rPr>
              <a:t>los elementos y procedimientos fundamentales de la investigación y de los métodos científicos. Conocer y valorar de forma crítica la contribución de la ciencia y la tecnología en el cambio de las condiciones de vida, así como afianzar la sensibilidad y el respeto hacia el medio ambiente.</a:t>
            </a:r>
          </a:p>
          <a:p>
            <a:pPr>
              <a:buFont typeface="+mj-lt"/>
              <a:buAutoNum type="arabicPeriod"/>
            </a:pPr>
            <a:r>
              <a:rPr lang="es-ES" sz="900" dirty="0" smtClean="0">
                <a:solidFill>
                  <a:schemeClr val="bg1"/>
                </a:solidFill>
              </a:rPr>
              <a:t>Afianzar </a:t>
            </a:r>
            <a:r>
              <a:rPr lang="es-ES" sz="900" dirty="0">
                <a:solidFill>
                  <a:schemeClr val="bg1"/>
                </a:solidFill>
              </a:rPr>
              <a:t>el espíritu emprendedor con actitudes de creatividad, flexibilidad, iniciativa, trabajo en equipo, confianza en uno mismo y sentido crítico.</a:t>
            </a:r>
          </a:p>
          <a:p>
            <a:pPr>
              <a:buFont typeface="+mj-lt"/>
              <a:buAutoNum type="arabicPeriod"/>
            </a:pPr>
            <a:r>
              <a:rPr lang="es-ES" sz="900" dirty="0" smtClean="0">
                <a:solidFill>
                  <a:schemeClr val="bg1"/>
                </a:solidFill>
              </a:rPr>
              <a:t>Desarrollar </a:t>
            </a:r>
            <a:r>
              <a:rPr lang="es-ES" sz="900" dirty="0">
                <a:solidFill>
                  <a:schemeClr val="bg1"/>
                </a:solidFill>
              </a:rPr>
              <a:t>la sensibilidad artística y literaria, así como el criterio estético, como fuentes de formación y enriquecimiento cultural.</a:t>
            </a:r>
          </a:p>
          <a:p>
            <a:pPr>
              <a:buFont typeface="+mj-lt"/>
              <a:buAutoNum type="arabicPeriod"/>
            </a:pPr>
            <a:r>
              <a:rPr lang="es-ES" sz="900" dirty="0" smtClean="0">
                <a:solidFill>
                  <a:schemeClr val="bg1"/>
                </a:solidFill>
              </a:rPr>
              <a:t>Utilizar </a:t>
            </a:r>
            <a:r>
              <a:rPr lang="es-ES" sz="900" dirty="0">
                <a:solidFill>
                  <a:schemeClr val="bg1"/>
                </a:solidFill>
              </a:rPr>
              <a:t>la educación física y el deporte para favorecer el desarrollo personal y social.</a:t>
            </a:r>
          </a:p>
          <a:p>
            <a:pPr>
              <a:buFont typeface="+mj-lt"/>
              <a:buAutoNum type="arabicPeriod"/>
            </a:pPr>
            <a:r>
              <a:rPr lang="es-ES" sz="900" dirty="0" smtClean="0">
                <a:solidFill>
                  <a:schemeClr val="bg1"/>
                </a:solidFill>
              </a:rPr>
              <a:t>Afianzar </a:t>
            </a:r>
            <a:r>
              <a:rPr lang="es-ES" sz="900" dirty="0">
                <a:solidFill>
                  <a:schemeClr val="bg1"/>
                </a:solidFill>
              </a:rPr>
              <a:t>actitudes de respeto y prevención en el ámbito de la seguridad vial</a:t>
            </a:r>
            <a:r>
              <a:rPr lang="es-ES" sz="900" dirty="0" smtClean="0">
                <a:solidFill>
                  <a:schemeClr val="bg1"/>
                </a:solidFill>
              </a:rPr>
              <a:t>.</a:t>
            </a:r>
          </a:p>
          <a:p>
            <a:pPr>
              <a:buFont typeface="+mj-lt"/>
              <a:buAutoNum type="arabicPeriod"/>
            </a:pPr>
            <a:r>
              <a:rPr lang="es-ES" sz="900" dirty="0" smtClean="0">
                <a:solidFill>
                  <a:schemeClr val="bg1"/>
                </a:solidFill>
              </a:rPr>
              <a:t>Profundizar en el conocimiento y el aprecio de las peculiaridades de la modalidad lingüística andaluza en todas sus variedades.</a:t>
            </a:r>
          </a:p>
          <a:p>
            <a:pPr>
              <a:buFont typeface="+mj-lt"/>
              <a:buAutoNum type="arabicPeriod"/>
            </a:pPr>
            <a:r>
              <a:rPr lang="es-ES" sz="900" dirty="0" smtClean="0">
                <a:solidFill>
                  <a:schemeClr val="bg1"/>
                </a:solidFill>
              </a:rPr>
              <a:t>Profundizar en el conocimiento y el aprecio de los elementos específicos de la historia y la cultura andaluza, así como su medio físico y natural y otros hechos diferenciadores de nuestra Comunidad para que sea valorada y respetada como patrimonio propio y en el marco de la cultura española y universal.</a:t>
            </a:r>
            <a:endParaRPr lang="es-ES" sz="900" dirty="0">
              <a:solidFill>
                <a:schemeClr val="bg1"/>
              </a:solidFill>
            </a:endParaRPr>
          </a:p>
        </p:txBody>
      </p:sp>
    </p:spTree>
    <p:extLst>
      <p:ext uri="{BB962C8B-B14F-4D97-AF65-F5344CB8AC3E}">
        <p14:creationId xmlns:p14="http://schemas.microsoft.com/office/powerpoint/2010/main" val="3752461442"/>
      </p:ext>
    </p:extLst>
  </p:cSld>
  <p:clrMapOvr>
    <a:masterClrMapping/>
  </p:clrMapOvr>
  <p:transition spd="slow">
    <p:cover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2643"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2644"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12645"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2646"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12647"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44040" name="Text Box 5"/>
          <p:cNvSpPr txBox="1">
            <a:spLocks noChangeArrowheads="1"/>
          </p:cNvSpPr>
          <p:nvPr/>
        </p:nvSpPr>
        <p:spPr bwMode="auto">
          <a:xfrm>
            <a:off x="0" y="0"/>
            <a:ext cx="9144000" cy="1038225"/>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defTabSz="2489200" eaLnBrk="0" hangingPunct="0">
              <a:spcBef>
                <a:spcPct val="20000"/>
              </a:spcBef>
              <a:buChar char="•"/>
              <a:defRPr sz="1400">
                <a:solidFill>
                  <a:schemeClr val="tx1"/>
                </a:solidFill>
                <a:latin typeface="Arial" pitchFamily="34" charset="0"/>
              </a:defRPr>
            </a:lvl1pPr>
            <a:lvl2pPr marL="914400" indent="-285750" defTabSz="2489200" eaLnBrk="0" hangingPunct="0">
              <a:spcBef>
                <a:spcPct val="20000"/>
              </a:spcBef>
              <a:buChar char="–"/>
              <a:defRPr sz="1400">
                <a:solidFill>
                  <a:schemeClr val="tx1"/>
                </a:solidFill>
                <a:latin typeface="Arial" pitchFamily="34" charset="0"/>
              </a:defRPr>
            </a:lvl2pPr>
            <a:lvl3pPr marL="1322388" indent="-228600" defTabSz="2489200" eaLnBrk="0" hangingPunct="0">
              <a:spcBef>
                <a:spcPct val="20000"/>
              </a:spcBef>
              <a:buChar char="•"/>
              <a:defRPr sz="1400">
                <a:solidFill>
                  <a:schemeClr val="tx1"/>
                </a:solidFill>
                <a:latin typeface="Arial" pitchFamily="34" charset="0"/>
              </a:defRPr>
            </a:lvl3pPr>
            <a:lvl4pPr marL="1730375" indent="-228600" defTabSz="2489200" eaLnBrk="0" hangingPunct="0">
              <a:spcBef>
                <a:spcPct val="20000"/>
              </a:spcBef>
              <a:buChar char="–"/>
              <a:defRPr sz="1400">
                <a:solidFill>
                  <a:schemeClr val="tx1"/>
                </a:solidFill>
                <a:latin typeface="Arial" pitchFamily="34" charset="0"/>
              </a:defRPr>
            </a:lvl4pPr>
            <a:lvl5pPr marL="2138363" indent="-228600" defTabSz="2489200" eaLnBrk="0" hangingPunct="0">
              <a:spcBef>
                <a:spcPct val="20000"/>
              </a:spcBef>
              <a:buChar char="»"/>
              <a:defRPr sz="1400">
                <a:solidFill>
                  <a:schemeClr val="tx1"/>
                </a:solidFill>
                <a:latin typeface="Arial" pitchFamily="34" charset="0"/>
              </a:defRPr>
            </a:lvl5pPr>
            <a:lvl6pPr marL="2595563" indent="-228600" defTabSz="2489200" eaLnBrk="0" fontAlgn="base" hangingPunct="0">
              <a:spcBef>
                <a:spcPct val="20000"/>
              </a:spcBef>
              <a:spcAft>
                <a:spcPct val="0"/>
              </a:spcAft>
              <a:buChar char="»"/>
              <a:defRPr sz="1400">
                <a:solidFill>
                  <a:schemeClr val="tx1"/>
                </a:solidFill>
                <a:latin typeface="Arial" pitchFamily="34" charset="0"/>
              </a:defRPr>
            </a:lvl6pPr>
            <a:lvl7pPr marL="3052763" indent="-228600" defTabSz="2489200" eaLnBrk="0" fontAlgn="base" hangingPunct="0">
              <a:spcBef>
                <a:spcPct val="20000"/>
              </a:spcBef>
              <a:spcAft>
                <a:spcPct val="0"/>
              </a:spcAft>
              <a:buChar char="»"/>
              <a:defRPr sz="1400">
                <a:solidFill>
                  <a:schemeClr val="tx1"/>
                </a:solidFill>
                <a:latin typeface="Arial" pitchFamily="34" charset="0"/>
              </a:defRPr>
            </a:lvl7pPr>
            <a:lvl8pPr marL="3509963" indent="-228600" defTabSz="2489200" eaLnBrk="0" fontAlgn="base" hangingPunct="0">
              <a:spcBef>
                <a:spcPct val="20000"/>
              </a:spcBef>
              <a:spcAft>
                <a:spcPct val="0"/>
              </a:spcAft>
              <a:buChar char="»"/>
              <a:defRPr sz="1400">
                <a:solidFill>
                  <a:schemeClr val="tx1"/>
                </a:solidFill>
                <a:latin typeface="Arial" pitchFamily="34" charset="0"/>
              </a:defRPr>
            </a:lvl8pPr>
            <a:lvl9pPr marL="3967163"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0" algn="ctr" eaLnBrk="1" hangingPunct="1">
              <a:spcBef>
                <a:spcPct val="50000"/>
              </a:spcBef>
              <a:buFontTx/>
              <a:buNone/>
              <a:defRPr/>
            </a:pPr>
            <a:r>
              <a:rPr lang="es-ES" altLang="es-ES" sz="2000" b="1" dirty="0" smtClean="0">
                <a:solidFill>
                  <a:srgbClr val="333399"/>
                </a:solidFill>
                <a:latin typeface="Verdana" pitchFamily="34" charset="0"/>
              </a:rPr>
              <a:t>La concreción del currículo en el proyecto educativo </a:t>
            </a:r>
          </a:p>
          <a:p>
            <a:pPr algn="just" eaLnBrk="1" hangingPunct="1">
              <a:spcBef>
                <a:spcPct val="50000"/>
              </a:spcBef>
              <a:buFontTx/>
              <a:buNone/>
              <a:defRPr/>
            </a:pPr>
            <a:endParaRPr lang="es-ES" altLang="es-ES" sz="1600" b="1" dirty="0" smtClean="0">
              <a:solidFill>
                <a:srgbClr val="333399"/>
              </a:solidFill>
              <a:latin typeface="Verdana" pitchFamily="34" charset="0"/>
            </a:endParaRPr>
          </a:p>
        </p:txBody>
      </p:sp>
      <p:sp>
        <p:nvSpPr>
          <p:cNvPr id="112649"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2650"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12651"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2652"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2653" name="Text Box 13"/>
          <p:cNvSpPr txBox="1">
            <a:spLocks noChangeArrowheads="1"/>
          </p:cNvSpPr>
          <p:nvPr/>
        </p:nvSpPr>
        <p:spPr bwMode="auto">
          <a:xfrm>
            <a:off x="539750" y="1773238"/>
            <a:ext cx="8280400" cy="1446550"/>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4375" indent="-536575" defTabSz="2489200" eaLnBrk="0" hangingPunct="0">
              <a:spcBef>
                <a:spcPct val="20000"/>
              </a:spcBef>
              <a:buChar char="•"/>
              <a:defRPr sz="1400">
                <a:solidFill>
                  <a:schemeClr val="tx1"/>
                </a:solidFill>
                <a:latin typeface="Arial" pitchFamily="34" charset="0"/>
              </a:defRPr>
            </a:lvl1pPr>
            <a:lvl2pPr marL="1236663" indent="-342900" defTabSz="2489200" eaLnBrk="0" hangingPunct="0">
              <a:spcBef>
                <a:spcPct val="20000"/>
              </a:spcBef>
              <a:buChar char="–"/>
              <a:defRPr sz="1400">
                <a:solidFill>
                  <a:schemeClr val="tx1"/>
                </a:solidFill>
                <a:latin typeface="Arial" pitchFamily="34" charset="0"/>
              </a:defRPr>
            </a:lvl2pPr>
            <a:lvl3pPr marL="1758950" indent="-342900" defTabSz="2489200" eaLnBrk="0" hangingPunct="0">
              <a:spcBef>
                <a:spcPct val="20000"/>
              </a:spcBef>
              <a:buChar char="•"/>
              <a:defRPr sz="1400">
                <a:solidFill>
                  <a:schemeClr val="tx1"/>
                </a:solidFill>
                <a:latin typeface="Arial" pitchFamily="34" charset="0"/>
              </a:defRPr>
            </a:lvl3pPr>
            <a:lvl4pPr marL="2281238" indent="-342900" defTabSz="2489200" eaLnBrk="0" hangingPunct="0">
              <a:spcBef>
                <a:spcPct val="20000"/>
              </a:spcBef>
              <a:buChar char="–"/>
              <a:defRPr sz="1400">
                <a:solidFill>
                  <a:schemeClr val="tx1"/>
                </a:solidFill>
                <a:latin typeface="Arial" pitchFamily="34" charset="0"/>
              </a:defRPr>
            </a:lvl4pPr>
            <a:lvl5pPr marL="2803525" indent="-342900" defTabSz="2489200" eaLnBrk="0" hangingPunct="0">
              <a:spcBef>
                <a:spcPct val="20000"/>
              </a:spcBef>
              <a:buChar char="»"/>
              <a:defRPr sz="1400">
                <a:solidFill>
                  <a:schemeClr val="tx1"/>
                </a:solidFill>
                <a:latin typeface="Arial" pitchFamily="34" charset="0"/>
              </a:defRPr>
            </a:lvl5pPr>
            <a:lvl6pPr marL="3260725" indent="-342900" defTabSz="2489200" eaLnBrk="0" fontAlgn="base" hangingPunct="0">
              <a:spcBef>
                <a:spcPct val="20000"/>
              </a:spcBef>
              <a:spcAft>
                <a:spcPct val="0"/>
              </a:spcAft>
              <a:buChar char="»"/>
              <a:defRPr sz="1400">
                <a:solidFill>
                  <a:schemeClr val="tx1"/>
                </a:solidFill>
                <a:latin typeface="Arial" pitchFamily="34" charset="0"/>
              </a:defRPr>
            </a:lvl6pPr>
            <a:lvl7pPr marL="3717925" indent="-342900" defTabSz="2489200" eaLnBrk="0" fontAlgn="base" hangingPunct="0">
              <a:spcBef>
                <a:spcPct val="20000"/>
              </a:spcBef>
              <a:spcAft>
                <a:spcPct val="0"/>
              </a:spcAft>
              <a:buChar char="»"/>
              <a:defRPr sz="1400">
                <a:solidFill>
                  <a:schemeClr val="tx1"/>
                </a:solidFill>
                <a:latin typeface="Arial" pitchFamily="34" charset="0"/>
              </a:defRPr>
            </a:lvl7pPr>
            <a:lvl8pPr marL="4175125" indent="-342900" defTabSz="2489200" eaLnBrk="0" fontAlgn="base" hangingPunct="0">
              <a:spcBef>
                <a:spcPct val="20000"/>
              </a:spcBef>
              <a:spcAft>
                <a:spcPct val="0"/>
              </a:spcAft>
              <a:buChar char="»"/>
              <a:defRPr sz="1400">
                <a:solidFill>
                  <a:schemeClr val="tx1"/>
                </a:solidFill>
                <a:latin typeface="Arial" pitchFamily="34" charset="0"/>
              </a:defRPr>
            </a:lvl8pPr>
            <a:lvl9pPr marL="4632325" indent="-3429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buClr>
                <a:srgbClr val="CC0000"/>
              </a:buClr>
              <a:buFontTx/>
              <a:buAutoNum type="alphaUcPeriod"/>
            </a:pPr>
            <a:endParaRPr lang="es-ES_tradnl" altLang="es-ES" sz="1600" dirty="0">
              <a:solidFill>
                <a:srgbClr val="000000"/>
              </a:solidFill>
              <a:latin typeface="Verdana" pitchFamily="34" charset="0"/>
            </a:endParaRPr>
          </a:p>
          <a:p>
            <a:pPr eaLnBrk="1" hangingPunct="1">
              <a:buClr>
                <a:srgbClr val="CC0000"/>
              </a:buClr>
              <a:buFontTx/>
              <a:buBlip>
                <a:blip r:embed="rId2"/>
              </a:buBlip>
            </a:pPr>
            <a:r>
              <a:rPr lang="es-ES" altLang="zh-CN" sz="2400" b="1" dirty="0">
                <a:solidFill>
                  <a:srgbClr val="333399"/>
                </a:solidFill>
                <a:latin typeface="Verdana" pitchFamily="34" charset="0"/>
                <a:ea typeface="SimSun" pitchFamily="2" charset="-122"/>
              </a:rPr>
              <a:t>Relación entre los objetivos </a:t>
            </a:r>
            <a:r>
              <a:rPr lang="es-ES" altLang="zh-CN" sz="2400" b="1" dirty="0" smtClean="0">
                <a:solidFill>
                  <a:srgbClr val="333399"/>
                </a:solidFill>
                <a:latin typeface="Verdana" pitchFamily="34" charset="0"/>
                <a:ea typeface="SimSun" pitchFamily="2" charset="-122"/>
              </a:rPr>
              <a:t>generales del Bachillerato y </a:t>
            </a:r>
            <a:r>
              <a:rPr lang="es-ES" altLang="zh-CN" sz="2400" b="1" dirty="0">
                <a:solidFill>
                  <a:srgbClr val="333399"/>
                </a:solidFill>
                <a:latin typeface="Verdana" pitchFamily="34" charset="0"/>
                <a:ea typeface="SimSun" pitchFamily="2" charset="-122"/>
              </a:rPr>
              <a:t>los objetivos de las </a:t>
            </a:r>
            <a:r>
              <a:rPr lang="es-ES" altLang="zh-CN" sz="2400" b="1" dirty="0" smtClean="0">
                <a:solidFill>
                  <a:srgbClr val="333399"/>
                </a:solidFill>
                <a:latin typeface="Verdana" pitchFamily="34" charset="0"/>
                <a:ea typeface="SimSun" pitchFamily="2" charset="-122"/>
              </a:rPr>
              <a:t>materias</a:t>
            </a:r>
            <a:r>
              <a:rPr lang="es-ES" altLang="zh-CN" sz="1800" b="1" dirty="0" smtClean="0">
                <a:solidFill>
                  <a:srgbClr val="000000"/>
                </a:solidFill>
                <a:ea typeface="SimSun" pitchFamily="2" charset="-122"/>
              </a:rPr>
              <a:t> </a:t>
            </a:r>
            <a:endParaRPr lang="es-ES_tradnl" altLang="es-ES" sz="1600" b="1" dirty="0">
              <a:solidFill>
                <a:srgbClr val="333399"/>
              </a:solidFill>
              <a:latin typeface="Verdana" pitchFamily="34" charset="0"/>
            </a:endParaRPr>
          </a:p>
          <a:p>
            <a:pPr algn="just" eaLnBrk="1" hangingPunct="1">
              <a:buFontTx/>
              <a:buNone/>
            </a:pPr>
            <a:endParaRPr lang="es-ES_tradnl" altLang="es-ES" sz="1600" b="1" dirty="0">
              <a:solidFill>
                <a:srgbClr val="333399"/>
              </a:solidFill>
              <a:latin typeface="Verdana" pitchFamily="34" charset="0"/>
            </a:endParaRPr>
          </a:p>
        </p:txBody>
      </p:sp>
      <p:sp>
        <p:nvSpPr>
          <p:cNvPr id="112654" name="Line 14"/>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2655" name="Line 15"/>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Tree>
    <p:extLst>
      <p:ext uri="{BB962C8B-B14F-4D97-AF65-F5344CB8AC3E}">
        <p14:creationId xmlns:p14="http://schemas.microsoft.com/office/powerpoint/2010/main" val="2127538772"/>
      </p:ext>
    </p:extLst>
  </p:cSld>
  <p:clrMapOvr>
    <a:masterClrMapping/>
  </p:clrMapOvr>
  <p:transition spd="slow">
    <p:cover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3667"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3668" name="Rectangle 2"/>
          <p:cNvSpPr>
            <a:spLocks noGrp="1" noChangeArrowheads="1"/>
          </p:cNvSpPr>
          <p:nvPr>
            <p:ph type="ctrTitle" idx="4294967295"/>
          </p:nvPr>
        </p:nvSpPr>
        <p:spPr>
          <a:xfrm>
            <a:off x="0" y="0"/>
            <a:ext cx="9144000" cy="641191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13669"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3670"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13671"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45064" name="Text Box 5"/>
          <p:cNvSpPr txBox="1">
            <a:spLocks noChangeArrowheads="1"/>
          </p:cNvSpPr>
          <p:nvPr/>
        </p:nvSpPr>
        <p:spPr bwMode="auto">
          <a:xfrm>
            <a:off x="0" y="0"/>
            <a:ext cx="9144000" cy="1038225"/>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defTabSz="2489200" eaLnBrk="0" hangingPunct="0">
              <a:spcBef>
                <a:spcPct val="20000"/>
              </a:spcBef>
              <a:buChar char="•"/>
              <a:defRPr sz="1400">
                <a:solidFill>
                  <a:schemeClr val="tx1"/>
                </a:solidFill>
                <a:latin typeface="Arial" pitchFamily="34" charset="0"/>
              </a:defRPr>
            </a:lvl1pPr>
            <a:lvl2pPr marL="914400" indent="-285750" defTabSz="2489200" eaLnBrk="0" hangingPunct="0">
              <a:spcBef>
                <a:spcPct val="20000"/>
              </a:spcBef>
              <a:buChar char="–"/>
              <a:defRPr sz="1400">
                <a:solidFill>
                  <a:schemeClr val="tx1"/>
                </a:solidFill>
                <a:latin typeface="Arial" pitchFamily="34" charset="0"/>
              </a:defRPr>
            </a:lvl2pPr>
            <a:lvl3pPr marL="1322388" indent="-228600" defTabSz="2489200" eaLnBrk="0" hangingPunct="0">
              <a:spcBef>
                <a:spcPct val="20000"/>
              </a:spcBef>
              <a:buChar char="•"/>
              <a:defRPr sz="1400">
                <a:solidFill>
                  <a:schemeClr val="tx1"/>
                </a:solidFill>
                <a:latin typeface="Arial" pitchFamily="34" charset="0"/>
              </a:defRPr>
            </a:lvl3pPr>
            <a:lvl4pPr marL="1730375" indent="-228600" defTabSz="2489200" eaLnBrk="0" hangingPunct="0">
              <a:spcBef>
                <a:spcPct val="20000"/>
              </a:spcBef>
              <a:buChar char="–"/>
              <a:defRPr sz="1400">
                <a:solidFill>
                  <a:schemeClr val="tx1"/>
                </a:solidFill>
                <a:latin typeface="Arial" pitchFamily="34" charset="0"/>
              </a:defRPr>
            </a:lvl4pPr>
            <a:lvl5pPr marL="2138363" indent="-228600" defTabSz="2489200" eaLnBrk="0" hangingPunct="0">
              <a:spcBef>
                <a:spcPct val="20000"/>
              </a:spcBef>
              <a:buChar char="»"/>
              <a:defRPr sz="1400">
                <a:solidFill>
                  <a:schemeClr val="tx1"/>
                </a:solidFill>
                <a:latin typeface="Arial" pitchFamily="34" charset="0"/>
              </a:defRPr>
            </a:lvl5pPr>
            <a:lvl6pPr marL="2595563" indent="-228600" defTabSz="2489200" eaLnBrk="0" fontAlgn="base" hangingPunct="0">
              <a:spcBef>
                <a:spcPct val="20000"/>
              </a:spcBef>
              <a:spcAft>
                <a:spcPct val="0"/>
              </a:spcAft>
              <a:buChar char="»"/>
              <a:defRPr sz="1400">
                <a:solidFill>
                  <a:schemeClr val="tx1"/>
                </a:solidFill>
                <a:latin typeface="Arial" pitchFamily="34" charset="0"/>
              </a:defRPr>
            </a:lvl6pPr>
            <a:lvl7pPr marL="3052763" indent="-228600" defTabSz="2489200" eaLnBrk="0" fontAlgn="base" hangingPunct="0">
              <a:spcBef>
                <a:spcPct val="20000"/>
              </a:spcBef>
              <a:spcAft>
                <a:spcPct val="0"/>
              </a:spcAft>
              <a:buChar char="»"/>
              <a:defRPr sz="1400">
                <a:solidFill>
                  <a:schemeClr val="tx1"/>
                </a:solidFill>
                <a:latin typeface="Arial" pitchFamily="34" charset="0"/>
              </a:defRPr>
            </a:lvl7pPr>
            <a:lvl8pPr marL="3509963" indent="-228600" defTabSz="2489200" eaLnBrk="0" fontAlgn="base" hangingPunct="0">
              <a:spcBef>
                <a:spcPct val="20000"/>
              </a:spcBef>
              <a:spcAft>
                <a:spcPct val="0"/>
              </a:spcAft>
              <a:buChar char="»"/>
              <a:defRPr sz="1400">
                <a:solidFill>
                  <a:schemeClr val="tx1"/>
                </a:solidFill>
                <a:latin typeface="Arial" pitchFamily="34" charset="0"/>
              </a:defRPr>
            </a:lvl8pPr>
            <a:lvl9pPr marL="3967163" indent="-228600" defTabSz="2489200" eaLnBrk="0" fontAlgn="base" hangingPunct="0">
              <a:spcBef>
                <a:spcPct val="20000"/>
              </a:spcBef>
              <a:spcAft>
                <a:spcPct val="0"/>
              </a:spcAft>
              <a:buChar char="»"/>
              <a:defRPr sz="1400">
                <a:solidFill>
                  <a:schemeClr val="tx1"/>
                </a:solidFill>
                <a:latin typeface="Arial" pitchFamily="34" charset="0"/>
              </a:defRPr>
            </a:lvl9pPr>
          </a:lstStyle>
          <a:p>
            <a:pPr algn="just" eaLnBrk="1" hangingPunct="1">
              <a:spcBef>
                <a:spcPct val="50000"/>
              </a:spcBef>
              <a:buFontTx/>
              <a:buNone/>
              <a:defRPr/>
            </a:pPr>
            <a:endParaRPr lang="es-ES" altLang="es-ES" sz="800" b="1" dirty="0" smtClean="0">
              <a:solidFill>
                <a:srgbClr val="333399"/>
              </a:solidFill>
              <a:latin typeface="Verdana" pitchFamily="34" charset="0"/>
            </a:endParaRPr>
          </a:p>
          <a:p>
            <a:pPr marL="1588" algn="ctr" eaLnBrk="1" hangingPunct="1">
              <a:spcBef>
                <a:spcPct val="50000"/>
              </a:spcBef>
              <a:buFontTx/>
              <a:buNone/>
              <a:defRPr/>
            </a:pPr>
            <a:r>
              <a:rPr lang="es-ES" altLang="es-ES" sz="2000" b="1" dirty="0" smtClean="0">
                <a:solidFill>
                  <a:srgbClr val="333399"/>
                </a:solidFill>
                <a:latin typeface="Verdana" pitchFamily="34" charset="0"/>
              </a:rPr>
              <a:t>La concreción del currículo en el proyecto educativo </a:t>
            </a:r>
          </a:p>
          <a:p>
            <a:pPr algn="just" eaLnBrk="1" hangingPunct="1">
              <a:spcBef>
                <a:spcPct val="50000"/>
              </a:spcBef>
              <a:buFontTx/>
              <a:buNone/>
              <a:defRPr/>
            </a:pPr>
            <a:endParaRPr lang="es-ES" altLang="es-ES" sz="1600" b="1" dirty="0" smtClean="0">
              <a:solidFill>
                <a:srgbClr val="333399"/>
              </a:solidFill>
              <a:latin typeface="Verdana" pitchFamily="34" charset="0"/>
            </a:endParaRPr>
          </a:p>
        </p:txBody>
      </p:sp>
      <p:sp>
        <p:nvSpPr>
          <p:cNvPr id="113673"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3674"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r" eaLnBrk="1" hangingPunct="1">
              <a:spcBef>
                <a:spcPct val="0"/>
              </a:spcBef>
              <a:buFontTx/>
              <a:buNone/>
            </a:pPr>
            <a:endParaRPr lang="es-ES" altLang="es-ES" sz="1300" b="1">
              <a:solidFill>
                <a:srgbClr val="FFFFFF"/>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a:p>
            <a:pPr algn="r" eaLnBrk="1" hangingPunct="1">
              <a:spcBef>
                <a:spcPct val="0"/>
              </a:spcBef>
              <a:buFontTx/>
              <a:buNone/>
            </a:pPr>
            <a:endParaRPr lang="es-ES" altLang="es-ES" sz="1300" b="1">
              <a:solidFill>
                <a:srgbClr val="000066"/>
              </a:solidFill>
              <a:latin typeface="Verdana" pitchFamily="34" charset="0"/>
            </a:endParaRPr>
          </a:p>
        </p:txBody>
      </p:sp>
      <p:sp>
        <p:nvSpPr>
          <p:cNvPr id="113675"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3676"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3677"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3678" name="Line 14"/>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s-ES">
              <a:solidFill>
                <a:srgbClr val="000000"/>
              </a:solidFill>
            </a:endParaRPr>
          </a:p>
        </p:txBody>
      </p:sp>
      <p:sp>
        <p:nvSpPr>
          <p:cNvPr id="113679" name="Rectangle 16"/>
          <p:cNvSpPr>
            <a:spLocks noChangeArrowheads="1"/>
          </p:cNvSpPr>
          <p:nvPr/>
        </p:nvSpPr>
        <p:spPr bwMode="auto">
          <a:xfrm>
            <a:off x="-3911600" y="206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13680" name="Text Box 222"/>
          <p:cNvSpPr txBox="1">
            <a:spLocks noChangeArrowheads="1"/>
          </p:cNvSpPr>
          <p:nvPr/>
        </p:nvSpPr>
        <p:spPr bwMode="auto">
          <a:xfrm>
            <a:off x="395288" y="1412875"/>
            <a:ext cx="8497887" cy="304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50000"/>
              </a:spcBef>
              <a:buFontTx/>
              <a:buNone/>
            </a:pPr>
            <a:r>
              <a:rPr lang="es-ES_tradnl" altLang="es-ES" dirty="0">
                <a:solidFill>
                  <a:srgbClr val="CC0000"/>
                </a:solidFill>
                <a:latin typeface="Verdana" pitchFamily="34" charset="0"/>
              </a:rPr>
              <a:t>Relación entre los objetivos generales </a:t>
            </a:r>
            <a:r>
              <a:rPr lang="es-ES_tradnl" altLang="es-ES" dirty="0" smtClean="0">
                <a:solidFill>
                  <a:srgbClr val="CC0000"/>
                </a:solidFill>
                <a:latin typeface="Verdana" pitchFamily="34" charset="0"/>
              </a:rPr>
              <a:t>del Bachillerato y </a:t>
            </a:r>
            <a:r>
              <a:rPr lang="es-ES_tradnl" altLang="es-ES" dirty="0">
                <a:solidFill>
                  <a:srgbClr val="CC0000"/>
                </a:solidFill>
                <a:latin typeface="Verdana" pitchFamily="34" charset="0"/>
              </a:rPr>
              <a:t>los objetivos de las </a:t>
            </a:r>
            <a:r>
              <a:rPr lang="es-ES_tradnl" altLang="es-ES" dirty="0" smtClean="0">
                <a:solidFill>
                  <a:srgbClr val="CC0000"/>
                </a:solidFill>
                <a:latin typeface="Verdana" pitchFamily="34" charset="0"/>
              </a:rPr>
              <a:t>materias</a:t>
            </a:r>
            <a:endParaRPr lang="es-ES_tradnl" altLang="es-ES" dirty="0">
              <a:solidFill>
                <a:srgbClr val="CC0000"/>
              </a:solidFill>
              <a:latin typeface="Verdana" pitchFamily="34" charset="0"/>
            </a:endParaRPr>
          </a:p>
        </p:txBody>
      </p:sp>
      <p:sp>
        <p:nvSpPr>
          <p:cNvPr id="113681" name="Rectangle 223"/>
          <p:cNvSpPr>
            <a:spLocks noChangeArrowheads="1"/>
          </p:cNvSpPr>
          <p:nvPr/>
        </p:nvSpPr>
        <p:spPr bwMode="auto">
          <a:xfrm>
            <a:off x="395288" y="2018952"/>
            <a:ext cx="8497887" cy="1384995"/>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269875" indent="-269875" eaLnBrk="0" hangingPunct="0">
              <a:spcBef>
                <a:spcPct val="20000"/>
              </a:spcBef>
              <a:buChar char="•"/>
              <a:defRPr sz="1400">
                <a:solidFill>
                  <a:schemeClr val="tx1"/>
                </a:solidFill>
                <a:latin typeface="Arial" pitchFamily="34" charset="0"/>
              </a:defRPr>
            </a:lvl1pPr>
            <a:lvl2pPr marL="800100" indent="-342900" eaLnBrk="0" hangingPunct="0">
              <a:spcBef>
                <a:spcPct val="20000"/>
              </a:spcBef>
              <a:buChar char="–"/>
              <a:defRPr sz="1400">
                <a:solidFill>
                  <a:schemeClr val="tx1"/>
                </a:solidFill>
                <a:latin typeface="Arial" pitchFamily="34" charset="0"/>
              </a:defRPr>
            </a:lvl2pPr>
            <a:lvl3pPr marL="1314450" indent="-342900" eaLnBrk="0" hangingPunct="0">
              <a:spcBef>
                <a:spcPct val="20000"/>
              </a:spcBef>
              <a:buChar char="•"/>
              <a:defRPr sz="1400">
                <a:solidFill>
                  <a:schemeClr val="tx1"/>
                </a:solidFill>
                <a:latin typeface="Arial" pitchFamily="34" charset="0"/>
              </a:defRPr>
            </a:lvl3pPr>
            <a:lvl4pPr marL="1836738" indent="-342900" eaLnBrk="0" hangingPunct="0">
              <a:spcBef>
                <a:spcPct val="20000"/>
              </a:spcBef>
              <a:buChar char="–"/>
              <a:defRPr sz="1400">
                <a:solidFill>
                  <a:schemeClr val="tx1"/>
                </a:solidFill>
                <a:latin typeface="Arial" pitchFamily="34" charset="0"/>
              </a:defRPr>
            </a:lvl4pPr>
            <a:lvl5pPr marL="2359025" indent="-342900" eaLnBrk="0" hangingPunct="0">
              <a:spcBef>
                <a:spcPct val="20000"/>
              </a:spcBef>
              <a:buChar char="»"/>
              <a:defRPr sz="1400">
                <a:solidFill>
                  <a:schemeClr val="tx1"/>
                </a:solidFill>
                <a:latin typeface="Arial" pitchFamily="34" charset="0"/>
              </a:defRPr>
            </a:lvl5pPr>
            <a:lvl6pPr marL="2816225" indent="-342900" eaLnBrk="0" fontAlgn="base" hangingPunct="0">
              <a:spcBef>
                <a:spcPct val="20000"/>
              </a:spcBef>
              <a:spcAft>
                <a:spcPct val="0"/>
              </a:spcAft>
              <a:buChar char="»"/>
              <a:defRPr sz="1400">
                <a:solidFill>
                  <a:schemeClr val="tx1"/>
                </a:solidFill>
                <a:latin typeface="Arial" pitchFamily="34" charset="0"/>
              </a:defRPr>
            </a:lvl6pPr>
            <a:lvl7pPr marL="3273425" indent="-342900" eaLnBrk="0" fontAlgn="base" hangingPunct="0">
              <a:spcBef>
                <a:spcPct val="20000"/>
              </a:spcBef>
              <a:spcAft>
                <a:spcPct val="0"/>
              </a:spcAft>
              <a:buChar char="»"/>
              <a:defRPr sz="1400">
                <a:solidFill>
                  <a:schemeClr val="tx1"/>
                </a:solidFill>
                <a:latin typeface="Arial" pitchFamily="34" charset="0"/>
              </a:defRPr>
            </a:lvl7pPr>
            <a:lvl8pPr marL="3730625" indent="-342900" eaLnBrk="0" fontAlgn="base" hangingPunct="0">
              <a:spcBef>
                <a:spcPct val="20000"/>
              </a:spcBef>
              <a:spcAft>
                <a:spcPct val="0"/>
              </a:spcAft>
              <a:buChar char="»"/>
              <a:defRPr sz="1400">
                <a:solidFill>
                  <a:schemeClr val="tx1"/>
                </a:solidFill>
                <a:latin typeface="Arial" pitchFamily="34" charset="0"/>
              </a:defRPr>
            </a:lvl8pPr>
            <a:lvl9pPr marL="4187825" indent="-3429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AutoNum type="arabicPeriod"/>
            </a:pPr>
            <a:endParaRPr lang="es-ES" altLang="es-ES" dirty="0">
              <a:solidFill>
                <a:srgbClr val="000000"/>
              </a:solidFill>
              <a:latin typeface="Verdana" pitchFamily="34" charset="0"/>
              <a:ea typeface="UniversLTStd" charset="-128"/>
            </a:endParaRPr>
          </a:p>
          <a:p>
            <a:pPr eaLnBrk="1" hangingPunct="1">
              <a:spcBef>
                <a:spcPct val="0"/>
              </a:spcBef>
              <a:buFontTx/>
              <a:buAutoNum type="arabicPeriod"/>
            </a:pPr>
            <a:r>
              <a:rPr lang="es-ES" altLang="es-ES" dirty="0">
                <a:solidFill>
                  <a:srgbClr val="000000"/>
                </a:solidFill>
                <a:latin typeface="Verdana" pitchFamily="34" charset="0"/>
                <a:ea typeface="UniversLTStd" charset="-128"/>
              </a:rPr>
              <a:t>Ejercer la ciudadanía democrática, desde una perspectiva global, y adquirir una conciencia cívica responsable, inspirada por los valores de la Constitución española así como por los derechos humanos, que fomente la corresponsabilidad en la construcción de una sociedad justa y </a:t>
            </a:r>
            <a:r>
              <a:rPr lang="es-ES" altLang="es-ES" dirty="0" smtClean="0">
                <a:solidFill>
                  <a:srgbClr val="000000"/>
                </a:solidFill>
                <a:latin typeface="Verdana" pitchFamily="34" charset="0"/>
                <a:ea typeface="UniversLTStd" charset="-128"/>
              </a:rPr>
              <a:t>equitativa.</a:t>
            </a:r>
            <a:endParaRPr lang="es-ES_tradnl" altLang="es-ES" dirty="0">
              <a:solidFill>
                <a:srgbClr val="000000"/>
              </a:solidFill>
              <a:latin typeface="Verdana" pitchFamily="34" charset="0"/>
              <a:ea typeface="UniversLTStd" charset="-128"/>
            </a:endParaRPr>
          </a:p>
          <a:p>
            <a:pPr>
              <a:spcBef>
                <a:spcPct val="0"/>
              </a:spcBef>
              <a:buFontTx/>
              <a:buNone/>
            </a:pPr>
            <a:endParaRPr lang="es-ES_tradnl" altLang="es-ES" dirty="0">
              <a:solidFill>
                <a:srgbClr val="000000"/>
              </a:solidFill>
              <a:latin typeface="Verdana" pitchFamily="34" charset="0"/>
              <a:ea typeface="UniversLTStd" charset="-128"/>
            </a:endParaRPr>
          </a:p>
        </p:txBody>
      </p:sp>
      <p:graphicFrame>
        <p:nvGraphicFramePr>
          <p:cNvPr id="111989" name="Group 373"/>
          <p:cNvGraphicFramePr>
            <a:graphicFrameLocks noGrp="1"/>
          </p:cNvGraphicFramePr>
          <p:nvPr/>
        </p:nvGraphicFramePr>
        <p:xfrm>
          <a:off x="409575" y="3789363"/>
          <a:ext cx="8483602" cy="517528"/>
        </p:xfrm>
        <a:graphic>
          <a:graphicData uri="http://schemas.openxmlformats.org/drawingml/2006/table">
            <a:tbl>
              <a:tblPr/>
              <a:tblGrid>
                <a:gridCol w="942388"/>
                <a:gridCol w="942388"/>
                <a:gridCol w="944499"/>
                <a:gridCol w="940276"/>
                <a:gridCol w="942388"/>
                <a:gridCol w="944499"/>
                <a:gridCol w="942388"/>
                <a:gridCol w="942388"/>
                <a:gridCol w="942388"/>
              </a:tblGrid>
              <a:tr h="243523">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000" b="0" i="0" u="none" strike="noStrike" cap="none" normalizeH="0" baseline="0" dirty="0" smtClean="0">
                          <a:ln>
                            <a:noFill/>
                          </a:ln>
                          <a:solidFill>
                            <a:schemeClr val="tx1"/>
                          </a:solidFill>
                          <a:effectLst/>
                          <a:latin typeface="Palatino Linotype" pitchFamily="18" charset="0"/>
                          <a:ea typeface="UniversLTStd" charset="-128"/>
                        </a:rPr>
                        <a:t>Materia…</a:t>
                      </a:r>
                      <a:endParaRPr kumimoji="0" lang="es-ES" altLang="es-ES" sz="1800" b="0" i="0" u="none" strike="noStrike" cap="none" normalizeH="0" baseline="0" dirty="0" smtClean="0">
                        <a:ln>
                          <a:noFill/>
                        </a:ln>
                        <a:solidFill>
                          <a:schemeClr val="tx1"/>
                        </a:solidFill>
                        <a:effectLst/>
                        <a:latin typeface="Arial" pitchFamily="34" charset="0"/>
                      </a:endParaRPr>
                    </a:p>
                  </a:txBody>
                  <a:tcPr marL="91435" marR="91435" marT="45562" marB="455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ES" sz="1000" b="0" i="0" u="none" strike="noStrike" cap="none" normalizeH="0" baseline="0" dirty="0" smtClean="0">
                          <a:ln>
                            <a:noFill/>
                          </a:ln>
                          <a:solidFill>
                            <a:schemeClr val="tx1"/>
                          </a:solidFill>
                          <a:effectLst/>
                          <a:latin typeface="Palatino Linotype" pitchFamily="18" charset="0"/>
                          <a:ea typeface="UniversLTStd" charset="-128"/>
                        </a:rPr>
                        <a:t>Materia…</a:t>
                      </a:r>
                      <a:endParaRPr kumimoji="0" lang="es-ES" altLang="es-ES" sz="1800" b="0" i="0" u="none" strike="noStrike" cap="none" normalizeH="0" baseline="0" dirty="0" smtClean="0">
                        <a:ln>
                          <a:noFill/>
                        </a:ln>
                        <a:solidFill>
                          <a:schemeClr val="tx1"/>
                        </a:solidFill>
                        <a:effectLst/>
                        <a:latin typeface="Arial" pitchFamily="34" charset="0"/>
                      </a:endParaRPr>
                    </a:p>
                  </a:txBody>
                  <a:tcPr marL="91435" marR="91435" marT="45562" marB="455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000" b="0" i="0" u="none" strike="noStrike" cap="none" normalizeH="0" baseline="0" dirty="0" smtClean="0">
                          <a:ln>
                            <a:noFill/>
                          </a:ln>
                          <a:solidFill>
                            <a:schemeClr val="tx1"/>
                          </a:solidFill>
                          <a:effectLst/>
                          <a:latin typeface="Palatino Linotype" pitchFamily="18" charset="0"/>
                          <a:ea typeface="UniversLTStd" charset="-128"/>
                        </a:rPr>
                        <a:t>Materia …</a:t>
                      </a:r>
                      <a:endParaRPr kumimoji="0" lang="es-ES" altLang="es-ES" sz="1800" b="0" i="0" u="none" strike="noStrike" cap="none" normalizeH="0" baseline="0" dirty="0" smtClean="0">
                        <a:ln>
                          <a:noFill/>
                        </a:ln>
                        <a:solidFill>
                          <a:schemeClr val="tx1"/>
                        </a:solidFill>
                        <a:effectLst/>
                        <a:latin typeface="Arial" pitchFamily="34" charset="0"/>
                      </a:endParaRPr>
                    </a:p>
                  </a:txBody>
                  <a:tcPr marL="91435" marR="91435" marT="45562" marB="455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000" b="0" i="0" u="none" strike="noStrike" cap="none" normalizeH="0" baseline="0" dirty="0" smtClean="0">
                          <a:ln>
                            <a:noFill/>
                          </a:ln>
                          <a:solidFill>
                            <a:schemeClr val="tx1"/>
                          </a:solidFill>
                          <a:effectLst/>
                          <a:latin typeface="Palatino Linotype" pitchFamily="18" charset="0"/>
                          <a:ea typeface="UniversLTStd" charset="-128"/>
                        </a:rPr>
                        <a:t>Materia …</a:t>
                      </a:r>
                      <a:endParaRPr kumimoji="0" lang="es-ES" altLang="es-ES" sz="1800" b="0" i="0" u="none" strike="noStrike" cap="none" normalizeH="0" baseline="0" dirty="0" smtClean="0">
                        <a:ln>
                          <a:noFill/>
                        </a:ln>
                        <a:solidFill>
                          <a:schemeClr val="tx1"/>
                        </a:solidFill>
                        <a:effectLst/>
                        <a:latin typeface="Arial" pitchFamily="34" charset="0"/>
                      </a:endParaRPr>
                    </a:p>
                  </a:txBody>
                  <a:tcPr marL="91435" marR="91435" marT="45562" marB="455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000" b="0" i="0" u="none" strike="noStrike" cap="none" normalizeH="0" baseline="0" dirty="0" smtClean="0">
                          <a:ln>
                            <a:noFill/>
                          </a:ln>
                          <a:solidFill>
                            <a:schemeClr val="tx1"/>
                          </a:solidFill>
                          <a:effectLst/>
                          <a:latin typeface="Palatino Linotype" pitchFamily="18" charset="0"/>
                          <a:ea typeface="UniversLTStd" charset="-128"/>
                        </a:rPr>
                        <a:t>Materia …</a:t>
                      </a:r>
                      <a:endParaRPr kumimoji="0" lang="es-ES" altLang="es-ES" sz="1800" b="0" i="0" u="none" strike="noStrike" cap="none" normalizeH="0" baseline="0" dirty="0" smtClean="0">
                        <a:ln>
                          <a:noFill/>
                        </a:ln>
                        <a:solidFill>
                          <a:schemeClr val="tx1"/>
                        </a:solidFill>
                        <a:effectLst/>
                        <a:latin typeface="Arial" pitchFamily="34" charset="0"/>
                      </a:endParaRPr>
                    </a:p>
                  </a:txBody>
                  <a:tcPr marL="91435" marR="91435" marT="45562" marB="455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000" b="0" i="0" u="none" strike="noStrike" cap="none" normalizeH="0" baseline="0" dirty="0" smtClean="0">
                          <a:ln>
                            <a:noFill/>
                          </a:ln>
                          <a:solidFill>
                            <a:schemeClr val="tx1"/>
                          </a:solidFill>
                          <a:effectLst/>
                          <a:latin typeface="Palatino Linotype" pitchFamily="18" charset="0"/>
                          <a:ea typeface="UniversLTStd" charset="-128"/>
                        </a:rPr>
                        <a:t>Materia …</a:t>
                      </a:r>
                      <a:endParaRPr kumimoji="0" lang="es-ES" altLang="es-ES" sz="1800" b="0" i="0" u="none" strike="noStrike" cap="none" normalizeH="0" baseline="0" dirty="0" smtClean="0">
                        <a:ln>
                          <a:noFill/>
                        </a:ln>
                        <a:solidFill>
                          <a:schemeClr val="tx1"/>
                        </a:solidFill>
                        <a:effectLst/>
                        <a:latin typeface="Arial" pitchFamily="34" charset="0"/>
                      </a:endParaRPr>
                    </a:p>
                  </a:txBody>
                  <a:tcPr marL="91435" marR="91435" marT="45562" marB="455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000" b="0" i="0" u="none" strike="noStrike" cap="none" normalizeH="0" baseline="0" dirty="0" smtClean="0">
                          <a:ln>
                            <a:noFill/>
                          </a:ln>
                          <a:solidFill>
                            <a:schemeClr val="tx1"/>
                          </a:solidFill>
                          <a:effectLst/>
                          <a:latin typeface="Palatino Linotype" pitchFamily="18" charset="0"/>
                          <a:ea typeface="UniversLTStd" charset="-128"/>
                        </a:rPr>
                        <a:t>Materia …</a:t>
                      </a:r>
                      <a:endParaRPr kumimoji="0" lang="es-ES" altLang="es-ES" sz="1800" b="0" i="0" u="none" strike="noStrike" cap="none" normalizeH="0" baseline="0" dirty="0" smtClean="0">
                        <a:ln>
                          <a:noFill/>
                        </a:ln>
                        <a:solidFill>
                          <a:schemeClr val="tx1"/>
                        </a:solidFill>
                        <a:effectLst/>
                        <a:latin typeface="Arial" pitchFamily="34" charset="0"/>
                      </a:endParaRPr>
                    </a:p>
                  </a:txBody>
                  <a:tcPr marL="91435" marR="91435" marT="45562" marB="455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000" b="0" i="0" u="none" strike="noStrike" cap="none" normalizeH="0" baseline="0" dirty="0" smtClean="0">
                          <a:ln>
                            <a:noFill/>
                          </a:ln>
                          <a:solidFill>
                            <a:schemeClr val="tx1"/>
                          </a:solidFill>
                          <a:effectLst/>
                          <a:latin typeface="Palatino Linotype" pitchFamily="18" charset="0"/>
                          <a:ea typeface="UniversLTStd" charset="-128"/>
                        </a:rPr>
                        <a:t>Materia …</a:t>
                      </a:r>
                      <a:endParaRPr kumimoji="0" lang="es-ES" altLang="es-ES" sz="1800" b="0" i="0" u="none" strike="noStrike" cap="none" normalizeH="0" baseline="0" dirty="0" smtClean="0">
                        <a:ln>
                          <a:noFill/>
                        </a:ln>
                        <a:solidFill>
                          <a:schemeClr val="tx1"/>
                        </a:solidFill>
                        <a:effectLst/>
                        <a:latin typeface="Arial" pitchFamily="34" charset="0"/>
                      </a:endParaRPr>
                    </a:p>
                  </a:txBody>
                  <a:tcPr marL="91435" marR="91435" marT="45562" marB="455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000" b="0" i="0" u="none" strike="noStrike" cap="none" normalizeH="0" baseline="0" dirty="0" smtClean="0">
                          <a:ln>
                            <a:noFill/>
                          </a:ln>
                          <a:solidFill>
                            <a:schemeClr val="tx1"/>
                          </a:solidFill>
                          <a:effectLst/>
                          <a:latin typeface="Palatino Linotype" pitchFamily="18" charset="0"/>
                          <a:ea typeface="UniversLTStd" charset="-128"/>
                        </a:rPr>
                        <a:t>Materia …</a:t>
                      </a:r>
                      <a:endParaRPr kumimoji="0" lang="es-ES" altLang="es-ES" sz="1800" b="0" i="0" u="none" strike="noStrike" cap="none" normalizeH="0" baseline="0" dirty="0" smtClean="0">
                        <a:ln>
                          <a:noFill/>
                        </a:ln>
                        <a:solidFill>
                          <a:schemeClr val="tx1"/>
                        </a:solidFill>
                        <a:effectLst/>
                        <a:latin typeface="Arial" pitchFamily="34" charset="0"/>
                      </a:endParaRPr>
                    </a:p>
                  </a:txBody>
                  <a:tcPr marL="91435" marR="91435" marT="45562" marB="455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74002">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L="91435" marR="91435" marT="45562" marB="455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L="91435" marR="91435" marT="45562" marB="455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L="91435" marR="91435" marT="45562" marB="455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L="91435" marR="91435" marT="45562" marB="455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smtClean="0">
                        <a:ln>
                          <a:noFill/>
                        </a:ln>
                        <a:solidFill>
                          <a:schemeClr val="tx1"/>
                        </a:solidFill>
                        <a:effectLst/>
                        <a:latin typeface="Arial" pitchFamily="34" charset="0"/>
                      </a:endParaRPr>
                    </a:p>
                  </a:txBody>
                  <a:tcPr marL="91435" marR="91435" marT="45562" marB="455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dirty="0" smtClean="0">
                        <a:ln>
                          <a:noFill/>
                        </a:ln>
                        <a:solidFill>
                          <a:schemeClr val="tx1"/>
                        </a:solidFill>
                        <a:effectLst/>
                        <a:latin typeface="Arial" pitchFamily="34" charset="0"/>
                      </a:endParaRPr>
                    </a:p>
                  </a:txBody>
                  <a:tcPr marL="91435" marR="91435" marT="45562" marB="455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dirty="0" smtClean="0">
                        <a:ln>
                          <a:noFill/>
                        </a:ln>
                        <a:solidFill>
                          <a:schemeClr val="tx1"/>
                        </a:solidFill>
                        <a:effectLst/>
                        <a:latin typeface="Arial" pitchFamily="34" charset="0"/>
                      </a:endParaRPr>
                    </a:p>
                  </a:txBody>
                  <a:tcPr marL="91435" marR="91435" marT="45562" marB="455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dirty="0" smtClean="0">
                        <a:ln>
                          <a:noFill/>
                        </a:ln>
                        <a:solidFill>
                          <a:schemeClr val="tx1"/>
                        </a:solidFill>
                        <a:effectLst/>
                        <a:latin typeface="Arial" pitchFamily="34" charset="0"/>
                      </a:endParaRPr>
                    </a:p>
                  </a:txBody>
                  <a:tcPr marL="91435" marR="91435" marT="45562" marB="455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1200">
                          <a:solidFill>
                            <a:schemeClr val="tx1"/>
                          </a:solidFill>
                          <a:latin typeface="Arial" pitchFamily="34" charset="0"/>
                        </a:defRPr>
                      </a:lvl1pPr>
                      <a:lvl2pPr>
                        <a:spcBef>
                          <a:spcPct val="20000"/>
                        </a:spcBef>
                        <a:defRPr sz="1200">
                          <a:solidFill>
                            <a:schemeClr val="tx1"/>
                          </a:solidFill>
                          <a:latin typeface="Arial" pitchFamily="34" charset="0"/>
                        </a:defRPr>
                      </a:lvl2pPr>
                      <a:lvl3pPr>
                        <a:spcBef>
                          <a:spcPct val="20000"/>
                        </a:spcBef>
                        <a:defRPr sz="1200">
                          <a:solidFill>
                            <a:schemeClr val="tx1"/>
                          </a:solidFill>
                          <a:latin typeface="Arial" pitchFamily="34" charset="0"/>
                        </a:defRPr>
                      </a:lvl3pPr>
                      <a:lvl4pPr>
                        <a:spcBef>
                          <a:spcPct val="20000"/>
                        </a:spcBef>
                        <a:defRPr sz="1200">
                          <a:solidFill>
                            <a:schemeClr val="tx1"/>
                          </a:solidFill>
                          <a:latin typeface="Arial" pitchFamily="34" charset="0"/>
                        </a:defRPr>
                      </a:lvl4pPr>
                      <a:lvl5pPr>
                        <a:spcBef>
                          <a:spcPct val="20000"/>
                        </a:spcBef>
                        <a:defRPr sz="1200">
                          <a:solidFill>
                            <a:schemeClr val="tx1"/>
                          </a:solidFill>
                          <a:latin typeface="Arial" pitchFamily="34" charset="0"/>
                        </a:defRPr>
                      </a:lvl5pPr>
                      <a:lvl6pPr fontAlgn="base">
                        <a:spcBef>
                          <a:spcPct val="20000"/>
                        </a:spcBef>
                        <a:spcAft>
                          <a:spcPct val="0"/>
                        </a:spcAft>
                        <a:defRPr sz="1200">
                          <a:solidFill>
                            <a:schemeClr val="tx1"/>
                          </a:solidFill>
                          <a:latin typeface="Arial" pitchFamily="34" charset="0"/>
                        </a:defRPr>
                      </a:lvl6pPr>
                      <a:lvl7pPr fontAlgn="base">
                        <a:spcBef>
                          <a:spcPct val="20000"/>
                        </a:spcBef>
                        <a:spcAft>
                          <a:spcPct val="0"/>
                        </a:spcAft>
                        <a:defRPr sz="1200">
                          <a:solidFill>
                            <a:schemeClr val="tx1"/>
                          </a:solidFill>
                          <a:latin typeface="Arial" pitchFamily="34" charset="0"/>
                        </a:defRPr>
                      </a:lvl7pPr>
                      <a:lvl8pPr fontAlgn="base">
                        <a:spcBef>
                          <a:spcPct val="20000"/>
                        </a:spcBef>
                        <a:spcAft>
                          <a:spcPct val="0"/>
                        </a:spcAft>
                        <a:defRPr sz="1200">
                          <a:solidFill>
                            <a:schemeClr val="tx1"/>
                          </a:solidFill>
                          <a:latin typeface="Arial" pitchFamily="34" charset="0"/>
                        </a:defRPr>
                      </a:lvl8pPr>
                      <a:lvl9pPr fontAlgn="base">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ES" sz="1200" b="0" i="0" u="none" strike="noStrike" cap="none" normalizeH="0" baseline="0" dirty="0" smtClean="0">
                        <a:ln>
                          <a:noFill/>
                        </a:ln>
                        <a:solidFill>
                          <a:schemeClr val="tx1"/>
                        </a:solidFill>
                        <a:effectLst/>
                        <a:latin typeface="Arial" pitchFamily="34" charset="0"/>
                      </a:endParaRPr>
                    </a:p>
                  </a:txBody>
                  <a:tcPr marL="91435" marR="91435" marT="45562" marB="455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113714" name="Rectangle 371"/>
          <p:cNvSpPr>
            <a:spLocks noChangeArrowheads="1"/>
          </p:cNvSpPr>
          <p:nvPr/>
        </p:nvSpPr>
        <p:spPr bwMode="auto">
          <a:xfrm>
            <a:off x="-2444750" y="3946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endParaRPr lang="es-ES_tradnl" altLang="es-ES" sz="1800">
              <a:solidFill>
                <a:srgbClr val="000000"/>
              </a:solidFill>
            </a:endParaRPr>
          </a:p>
        </p:txBody>
      </p:sp>
      <p:sp>
        <p:nvSpPr>
          <p:cNvPr id="113715" name="Text Box 374"/>
          <p:cNvSpPr txBox="1">
            <a:spLocks noChangeArrowheads="1"/>
          </p:cNvSpPr>
          <p:nvPr/>
        </p:nvSpPr>
        <p:spPr bwMode="auto">
          <a:xfrm>
            <a:off x="442913" y="4724400"/>
            <a:ext cx="8280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r>
              <a:rPr lang="es-ES" altLang="es-ES" sz="1100" dirty="0">
                <a:solidFill>
                  <a:srgbClr val="FFFFFF"/>
                </a:solidFill>
                <a:latin typeface="Verdana" pitchFamily="34" charset="0"/>
              </a:rPr>
              <a:t>R.D. 1105/2014, de 26 de diciembre. Currículo básico de la Educación Secundaria Obligatoria y del Bachillerato</a:t>
            </a:r>
          </a:p>
          <a:p>
            <a:pPr eaLnBrk="1" hangingPunct="1">
              <a:spcBef>
                <a:spcPct val="0"/>
              </a:spcBef>
              <a:buFontTx/>
              <a:buNone/>
            </a:pPr>
            <a:r>
              <a:rPr lang="es-ES" altLang="es-ES" sz="1100" dirty="0">
                <a:solidFill>
                  <a:srgbClr val="FFFFFF"/>
                </a:solidFill>
                <a:latin typeface="Verdana" pitchFamily="34" charset="0"/>
              </a:rPr>
              <a:t/>
            </a:r>
            <a:br>
              <a:rPr lang="es-ES" altLang="es-ES" sz="1100" dirty="0">
                <a:solidFill>
                  <a:srgbClr val="FFFFFF"/>
                </a:solidFill>
                <a:latin typeface="Verdana" pitchFamily="34" charset="0"/>
              </a:rPr>
            </a:br>
            <a:r>
              <a:rPr lang="es-ES" altLang="es-ES" sz="1100" dirty="0">
                <a:solidFill>
                  <a:srgbClr val="FFFFFF"/>
                </a:solidFill>
                <a:latin typeface="Verdana" pitchFamily="34" charset="0"/>
              </a:rPr>
              <a:t>Decreto </a:t>
            </a:r>
            <a:r>
              <a:rPr lang="es-ES" altLang="es-ES" sz="1100" dirty="0" smtClean="0">
                <a:solidFill>
                  <a:srgbClr val="FFFFFF"/>
                </a:solidFill>
                <a:latin typeface="Verdana" pitchFamily="34" charset="0"/>
              </a:rPr>
              <a:t>110/2016</a:t>
            </a:r>
            <a:r>
              <a:rPr lang="es-ES" altLang="es-ES" sz="1100" dirty="0">
                <a:solidFill>
                  <a:srgbClr val="FFFFFF"/>
                </a:solidFill>
                <a:latin typeface="Verdana" pitchFamily="34" charset="0"/>
              </a:rPr>
              <a:t>, de 14 de junio. Ordenación y currículo de la  Educación Secundaria Obligatoria, Andalucía</a:t>
            </a:r>
          </a:p>
          <a:p>
            <a:pPr eaLnBrk="1" hangingPunct="1">
              <a:spcBef>
                <a:spcPct val="0"/>
              </a:spcBef>
              <a:buFontTx/>
              <a:buNone/>
            </a:pPr>
            <a:endParaRPr lang="es-ES" altLang="es-ES" sz="1100" dirty="0">
              <a:solidFill>
                <a:srgbClr val="FFFFFF"/>
              </a:solidFill>
              <a:latin typeface="Verdana" pitchFamily="34" charset="0"/>
            </a:endParaRPr>
          </a:p>
          <a:p>
            <a:pPr eaLnBrk="1" hangingPunct="1">
              <a:spcBef>
                <a:spcPct val="0"/>
              </a:spcBef>
              <a:buFontTx/>
              <a:buNone/>
            </a:pPr>
            <a:r>
              <a:rPr lang="es-ES" altLang="es-ES" sz="1100" dirty="0">
                <a:solidFill>
                  <a:srgbClr val="FFFFFF"/>
                </a:solidFill>
                <a:latin typeface="Verdana" pitchFamily="34" charset="0"/>
              </a:rPr>
              <a:t>Orden de 14/07/2016. Desarrollo currículo </a:t>
            </a:r>
            <a:r>
              <a:rPr lang="es-ES" altLang="es-ES" sz="1100" dirty="0" smtClean="0">
                <a:solidFill>
                  <a:srgbClr val="FFFFFF"/>
                </a:solidFill>
                <a:latin typeface="Verdana" pitchFamily="34" charset="0"/>
              </a:rPr>
              <a:t>Bachillerato, </a:t>
            </a:r>
            <a:r>
              <a:rPr lang="es-ES" altLang="es-ES" sz="1100" dirty="0">
                <a:solidFill>
                  <a:srgbClr val="FFFFFF"/>
                </a:solidFill>
                <a:latin typeface="Verdana" pitchFamily="34" charset="0"/>
              </a:rPr>
              <a:t>atención a la diversidad, ordenación de la evaluación</a:t>
            </a:r>
            <a:endParaRPr lang="es-ES_tradnl" altLang="es-ES" sz="1100" dirty="0">
              <a:solidFill>
                <a:srgbClr val="FFFFFF"/>
              </a:solidFill>
              <a:latin typeface="Verdana" pitchFamily="34" charset="0"/>
            </a:endParaRPr>
          </a:p>
        </p:txBody>
      </p:sp>
    </p:spTree>
    <p:extLst>
      <p:ext uri="{BB962C8B-B14F-4D97-AF65-F5344CB8AC3E}">
        <p14:creationId xmlns:p14="http://schemas.microsoft.com/office/powerpoint/2010/main" val="79843596"/>
      </p:ext>
    </p:extLst>
  </p:cSld>
  <p:clrMapOvr>
    <a:masterClrMapping/>
  </p:clrMapOvr>
  <p:transition spd="slow">
    <p:cover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Line 2"/>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13667" name="Line 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14692" name="Rectangle 2"/>
          <p:cNvSpPr>
            <a:spLocks noGrp="1" noChangeArrowheads="1"/>
          </p:cNvSpPr>
          <p:nvPr>
            <p:ph type="ctrTitle" idx="4294967295"/>
          </p:nvPr>
        </p:nvSpPr>
        <p:spPr>
          <a:xfrm>
            <a:off x="0" y="0"/>
            <a:ext cx="9144000" cy="6240463"/>
          </a:xfrm>
          <a:solidFill>
            <a:srgbClr val="003399"/>
          </a:solidFill>
        </p:spPr>
        <p:txBody>
          <a:bodyPr/>
          <a:lstStyle/>
          <a:p>
            <a:pPr eaLnBrk="1" hangingPunct="1"/>
            <a:r>
              <a:rPr lang="es-ES" altLang="es-ES" sz="1600" smtClean="0"/>
              <a:t/>
            </a:r>
            <a:br>
              <a:rPr lang="es-ES" altLang="es-ES" sz="1600" smtClean="0"/>
            </a:br>
            <a:endParaRPr lang="es-ES" altLang="es-ES" sz="1600" smtClean="0">
              <a:latin typeface="Verdana" pitchFamily="34" charset="0"/>
            </a:endParaRPr>
          </a:p>
        </p:txBody>
      </p:sp>
      <p:sp>
        <p:nvSpPr>
          <p:cNvPr id="113669" name="Line 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14694" name="Rectangle 3" descr="20%"/>
          <p:cNvSpPr>
            <a:spLocks noGrp="1" noChangeArrowheads="1"/>
          </p:cNvSpPr>
          <p:nvPr>
            <p:ph type="subTitle" idx="4294967295"/>
          </p:nvPr>
        </p:nvSpPr>
        <p:spPr>
          <a:xfrm>
            <a:off x="0" y="6323013"/>
            <a:ext cx="9144000" cy="534987"/>
          </a:xfrm>
          <a:pattFill prst="pct20">
            <a:fgClr>
              <a:srgbClr val="003399"/>
            </a:fgClr>
            <a:bgClr>
              <a:schemeClr val="bg1"/>
            </a:bgClr>
          </a:pattFill>
        </p:spPr>
        <p:txBody>
          <a:bodyPr/>
          <a:lstStyle/>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a:p>
            <a:pPr marL="0" indent="0" algn="just" eaLnBrk="1" hangingPunct="1">
              <a:lnSpc>
                <a:spcPct val="80000"/>
              </a:lnSpc>
              <a:buFontTx/>
              <a:buNone/>
              <a:tabLst>
                <a:tab pos="8694738" algn="l"/>
              </a:tabLst>
            </a:pPr>
            <a:endParaRPr lang="es-ES" altLang="es-ES" sz="1000" smtClean="0"/>
          </a:p>
        </p:txBody>
      </p:sp>
      <p:sp>
        <p:nvSpPr>
          <p:cNvPr id="113671" name="Line 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13672" name="Text Box 5"/>
          <p:cNvSpPr txBox="1">
            <a:spLocks noChangeArrowheads="1"/>
          </p:cNvSpPr>
          <p:nvPr/>
        </p:nvSpPr>
        <p:spPr bwMode="auto">
          <a:xfrm>
            <a:off x="0" y="0"/>
            <a:ext cx="9144000" cy="1038225"/>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6700" defTabSz="2489200">
              <a:defRPr>
                <a:solidFill>
                  <a:schemeClr val="tx1"/>
                </a:solidFill>
                <a:latin typeface="Arial" pitchFamily="34" charset="0"/>
              </a:defRPr>
            </a:lvl1pPr>
            <a:lvl2pPr marL="914400" indent="-285750" defTabSz="2489200">
              <a:defRPr>
                <a:solidFill>
                  <a:schemeClr val="tx1"/>
                </a:solidFill>
                <a:latin typeface="Arial" pitchFamily="34" charset="0"/>
              </a:defRPr>
            </a:lvl2pPr>
            <a:lvl3pPr marL="1322388" indent="-228600" defTabSz="2489200">
              <a:defRPr>
                <a:solidFill>
                  <a:schemeClr val="tx1"/>
                </a:solidFill>
                <a:latin typeface="Arial" pitchFamily="34" charset="0"/>
              </a:defRPr>
            </a:lvl3pPr>
            <a:lvl4pPr marL="1730375" indent="-228600" defTabSz="2489200">
              <a:defRPr>
                <a:solidFill>
                  <a:schemeClr val="tx1"/>
                </a:solidFill>
                <a:latin typeface="Arial" pitchFamily="34" charset="0"/>
              </a:defRPr>
            </a:lvl4pPr>
            <a:lvl5pPr marL="2138363" indent="-228600" defTabSz="2489200">
              <a:defRPr>
                <a:solidFill>
                  <a:schemeClr val="tx1"/>
                </a:solidFill>
                <a:latin typeface="Arial" pitchFamily="34" charset="0"/>
              </a:defRPr>
            </a:lvl5pPr>
            <a:lvl6pPr marL="2595563" indent="-228600" defTabSz="2489200" fontAlgn="base">
              <a:spcBef>
                <a:spcPct val="0"/>
              </a:spcBef>
              <a:spcAft>
                <a:spcPct val="0"/>
              </a:spcAft>
              <a:defRPr>
                <a:solidFill>
                  <a:schemeClr val="tx1"/>
                </a:solidFill>
                <a:latin typeface="Arial" pitchFamily="34" charset="0"/>
              </a:defRPr>
            </a:lvl6pPr>
            <a:lvl7pPr marL="3052763" indent="-228600" defTabSz="2489200" fontAlgn="base">
              <a:spcBef>
                <a:spcPct val="0"/>
              </a:spcBef>
              <a:spcAft>
                <a:spcPct val="0"/>
              </a:spcAft>
              <a:defRPr>
                <a:solidFill>
                  <a:schemeClr val="tx1"/>
                </a:solidFill>
                <a:latin typeface="Arial" pitchFamily="34" charset="0"/>
              </a:defRPr>
            </a:lvl7pPr>
            <a:lvl8pPr marL="3509963" indent="-228600" defTabSz="2489200" fontAlgn="base">
              <a:spcBef>
                <a:spcPct val="0"/>
              </a:spcBef>
              <a:spcAft>
                <a:spcPct val="0"/>
              </a:spcAft>
              <a:defRPr>
                <a:solidFill>
                  <a:schemeClr val="tx1"/>
                </a:solidFill>
                <a:latin typeface="Arial" pitchFamily="34" charset="0"/>
              </a:defRPr>
            </a:lvl8pPr>
            <a:lvl9pPr marL="3967163" indent="-228600" defTabSz="2489200" fontAlgn="base">
              <a:spcBef>
                <a:spcPct val="0"/>
              </a:spcBef>
              <a:spcAft>
                <a:spcPct val="0"/>
              </a:spcAft>
              <a:defRPr>
                <a:solidFill>
                  <a:schemeClr val="tx1"/>
                </a:solidFill>
                <a:latin typeface="Arial" pitchFamily="34" charset="0"/>
              </a:defRPr>
            </a:lvl9pPr>
          </a:lstStyle>
          <a:p>
            <a:pPr algn="just">
              <a:spcBef>
                <a:spcPct val="50000"/>
              </a:spcBef>
              <a:defRPr/>
            </a:pPr>
            <a:endParaRPr lang="es-ES" altLang="es-ES" sz="800" b="1" smtClean="0">
              <a:solidFill>
                <a:srgbClr val="333399"/>
              </a:solidFill>
              <a:latin typeface="Verdana" pitchFamily="34" charset="0"/>
            </a:endParaRPr>
          </a:p>
          <a:p>
            <a:pPr>
              <a:spcBef>
                <a:spcPct val="50000"/>
              </a:spcBef>
              <a:defRPr/>
            </a:pPr>
            <a:r>
              <a:rPr lang="es-ES" altLang="es-ES" sz="2000" b="1" smtClean="0">
                <a:solidFill>
                  <a:srgbClr val="333399"/>
                </a:solidFill>
                <a:latin typeface="Verdana" pitchFamily="34" charset="0"/>
              </a:rPr>
              <a:t>  La concreción del currículo en el proyecto educativo </a:t>
            </a:r>
          </a:p>
          <a:p>
            <a:pPr algn="just">
              <a:spcBef>
                <a:spcPct val="50000"/>
              </a:spcBef>
              <a:defRPr/>
            </a:pPr>
            <a:endParaRPr lang="es-ES" altLang="es-ES" sz="1600" b="1" smtClean="0">
              <a:solidFill>
                <a:srgbClr val="333399"/>
              </a:solidFill>
              <a:latin typeface="Verdana" pitchFamily="34" charset="0"/>
            </a:endParaRPr>
          </a:p>
        </p:txBody>
      </p:sp>
      <p:sp>
        <p:nvSpPr>
          <p:cNvPr id="113673"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13674" name="Text Box 6"/>
          <p:cNvSpPr txBox="1">
            <a:spLocks noChangeArrowheads="1"/>
          </p:cNvSpPr>
          <p:nvPr/>
        </p:nvSpPr>
        <p:spPr bwMode="auto">
          <a:xfrm>
            <a:off x="0" y="6170613"/>
            <a:ext cx="9144000" cy="687387"/>
          </a:xfrm>
          <a:prstGeom prst="rect">
            <a:avLst/>
          </a:prstGeom>
          <a:solidFill>
            <a:srgbClr val="F2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defRPr/>
            </a:pPr>
            <a:endParaRPr lang="es-ES" altLang="es-ES" sz="1300" b="1" smtClean="0">
              <a:solidFill>
                <a:srgbClr val="FFFFFF"/>
              </a:solidFill>
              <a:latin typeface="Verdana" pitchFamily="34" charset="0"/>
            </a:endParaRPr>
          </a:p>
          <a:p>
            <a:pPr algn="r">
              <a:defRPr/>
            </a:pPr>
            <a:endParaRPr lang="es-ES" altLang="es-ES" sz="1300" b="1" smtClean="0">
              <a:solidFill>
                <a:srgbClr val="000066"/>
              </a:solidFill>
              <a:latin typeface="Verdana" pitchFamily="34" charset="0"/>
            </a:endParaRPr>
          </a:p>
          <a:p>
            <a:pPr algn="r">
              <a:defRPr/>
            </a:pPr>
            <a:endParaRPr lang="es-ES" altLang="es-ES" sz="1300" b="1" smtClean="0">
              <a:solidFill>
                <a:srgbClr val="000066"/>
              </a:solidFill>
              <a:latin typeface="Verdana" pitchFamily="34" charset="0"/>
            </a:endParaRPr>
          </a:p>
        </p:txBody>
      </p:sp>
      <p:sp>
        <p:nvSpPr>
          <p:cNvPr id="113675"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13676"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13677" name="Text Box 13"/>
          <p:cNvSpPr txBox="1">
            <a:spLocks noChangeArrowheads="1"/>
          </p:cNvSpPr>
          <p:nvPr/>
        </p:nvSpPr>
        <p:spPr bwMode="auto">
          <a:xfrm>
            <a:off x="539750" y="1773238"/>
            <a:ext cx="8280400" cy="1815882"/>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4375" indent="-536575" defTabSz="2489200">
              <a:defRPr>
                <a:solidFill>
                  <a:schemeClr val="tx1"/>
                </a:solidFill>
                <a:latin typeface="Arial" pitchFamily="34" charset="0"/>
              </a:defRPr>
            </a:lvl1pPr>
            <a:lvl2pPr marL="1236663" indent="-342900" defTabSz="2489200">
              <a:defRPr>
                <a:solidFill>
                  <a:schemeClr val="tx1"/>
                </a:solidFill>
                <a:latin typeface="Arial" pitchFamily="34" charset="0"/>
              </a:defRPr>
            </a:lvl2pPr>
            <a:lvl3pPr marL="1758950" indent="-342900" defTabSz="2489200">
              <a:defRPr>
                <a:solidFill>
                  <a:schemeClr val="tx1"/>
                </a:solidFill>
                <a:latin typeface="Arial" pitchFamily="34" charset="0"/>
              </a:defRPr>
            </a:lvl3pPr>
            <a:lvl4pPr marL="2281238" indent="-342900" defTabSz="2489200">
              <a:defRPr>
                <a:solidFill>
                  <a:schemeClr val="tx1"/>
                </a:solidFill>
                <a:latin typeface="Arial" pitchFamily="34" charset="0"/>
              </a:defRPr>
            </a:lvl4pPr>
            <a:lvl5pPr marL="2803525" indent="-342900" defTabSz="2489200">
              <a:defRPr>
                <a:solidFill>
                  <a:schemeClr val="tx1"/>
                </a:solidFill>
                <a:latin typeface="Arial" pitchFamily="34" charset="0"/>
              </a:defRPr>
            </a:lvl5pPr>
            <a:lvl6pPr marL="3260725" indent="-342900" defTabSz="2489200" fontAlgn="base">
              <a:spcBef>
                <a:spcPct val="0"/>
              </a:spcBef>
              <a:spcAft>
                <a:spcPct val="0"/>
              </a:spcAft>
              <a:defRPr>
                <a:solidFill>
                  <a:schemeClr val="tx1"/>
                </a:solidFill>
                <a:latin typeface="Arial" pitchFamily="34" charset="0"/>
              </a:defRPr>
            </a:lvl6pPr>
            <a:lvl7pPr marL="3717925" indent="-342900" defTabSz="2489200" fontAlgn="base">
              <a:spcBef>
                <a:spcPct val="0"/>
              </a:spcBef>
              <a:spcAft>
                <a:spcPct val="0"/>
              </a:spcAft>
              <a:defRPr>
                <a:solidFill>
                  <a:schemeClr val="tx1"/>
                </a:solidFill>
                <a:latin typeface="Arial" pitchFamily="34" charset="0"/>
              </a:defRPr>
            </a:lvl7pPr>
            <a:lvl8pPr marL="4175125" indent="-342900" defTabSz="2489200" fontAlgn="base">
              <a:spcBef>
                <a:spcPct val="0"/>
              </a:spcBef>
              <a:spcAft>
                <a:spcPct val="0"/>
              </a:spcAft>
              <a:defRPr>
                <a:solidFill>
                  <a:schemeClr val="tx1"/>
                </a:solidFill>
                <a:latin typeface="Arial" pitchFamily="34" charset="0"/>
              </a:defRPr>
            </a:lvl8pPr>
            <a:lvl9pPr marL="4632325" indent="-342900" defTabSz="2489200" fontAlgn="base">
              <a:spcBef>
                <a:spcPct val="0"/>
              </a:spcBef>
              <a:spcAft>
                <a:spcPct val="0"/>
              </a:spcAft>
              <a:defRPr>
                <a:solidFill>
                  <a:schemeClr val="tx1"/>
                </a:solidFill>
                <a:latin typeface="Arial" pitchFamily="34" charset="0"/>
              </a:defRPr>
            </a:lvl9pPr>
          </a:lstStyle>
          <a:p>
            <a:pPr algn="just">
              <a:spcBef>
                <a:spcPct val="20000"/>
              </a:spcBef>
              <a:buClr>
                <a:srgbClr val="CC0000"/>
              </a:buClr>
              <a:buFontTx/>
              <a:buAutoNum type="alphaUcPeriod"/>
              <a:defRPr/>
            </a:pPr>
            <a:endParaRPr lang="es-ES_tradnl" altLang="es-ES" sz="1600" dirty="0" smtClean="0">
              <a:solidFill>
                <a:srgbClr val="000000"/>
              </a:solidFill>
              <a:latin typeface="Verdana" pitchFamily="34" charset="0"/>
            </a:endParaRPr>
          </a:p>
          <a:p>
            <a:pPr>
              <a:spcBef>
                <a:spcPct val="20000"/>
              </a:spcBef>
              <a:buClr>
                <a:srgbClr val="CC0000"/>
              </a:buClr>
              <a:buFontTx/>
              <a:buBlip>
                <a:blip r:embed="rId2"/>
              </a:buBlip>
              <a:defRPr/>
            </a:pPr>
            <a:r>
              <a:rPr lang="es-ES" altLang="zh-CN" sz="2400" b="1" dirty="0" smtClean="0">
                <a:solidFill>
                  <a:srgbClr val="333399"/>
                </a:solidFill>
                <a:latin typeface="Verdana" pitchFamily="34" charset="0"/>
                <a:ea typeface="SimSun" pitchFamily="2" charset="-122"/>
              </a:rPr>
              <a:t>Contribución de las materias al desarrollo de las competencias clave en el Bachillerato</a:t>
            </a:r>
            <a:endParaRPr lang="es-ES_tradnl" altLang="es-ES" sz="1600" b="1" dirty="0" smtClean="0">
              <a:solidFill>
                <a:srgbClr val="333399"/>
              </a:solidFill>
              <a:latin typeface="Verdana" pitchFamily="34" charset="0"/>
            </a:endParaRPr>
          </a:p>
          <a:p>
            <a:pPr algn="just">
              <a:spcBef>
                <a:spcPct val="20000"/>
              </a:spcBef>
              <a:defRPr/>
            </a:pPr>
            <a:endParaRPr lang="es-ES_tradnl" altLang="es-ES" sz="1600" b="1" dirty="0" smtClean="0">
              <a:solidFill>
                <a:srgbClr val="333399"/>
              </a:solidFill>
              <a:latin typeface="Verdana" pitchFamily="34" charset="0"/>
            </a:endParaRPr>
          </a:p>
        </p:txBody>
      </p:sp>
      <p:sp>
        <p:nvSpPr>
          <p:cNvPr id="113678" name="Line 14"/>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
        <p:nvSpPr>
          <p:cNvPr id="113679" name="Line 15"/>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pPr>
              <a:defRPr/>
            </a:pPr>
            <a:endParaRPr lang="es-ES">
              <a:solidFill>
                <a:srgbClr val="000000"/>
              </a:solidFill>
            </a:endParaRPr>
          </a:p>
        </p:txBody>
      </p:sp>
    </p:spTree>
    <p:extLst>
      <p:ext uri="{BB962C8B-B14F-4D97-AF65-F5344CB8AC3E}">
        <p14:creationId xmlns:p14="http://schemas.microsoft.com/office/powerpoint/2010/main" val="2476026093"/>
      </p:ext>
    </p:extLst>
  </p:cSld>
  <p:clrMapOvr>
    <a:masterClrMapping/>
  </p:clrMapOvr>
  <p:transition spd="slow">
    <p:cover dir="r"/>
  </p:transition>
  <p:timing>
    <p:tnLst>
      <p:par>
        <p:cTn id="1" dur="indefinite" restart="never" nodeType="tmRoot"/>
      </p:par>
    </p:tnLst>
  </p:timing>
</p:sld>
</file>

<file path=ppt/theme/theme1.xml><?xml version="1.0" encoding="utf-8"?>
<a:theme xmlns:a="http://schemas.openxmlformats.org/drawingml/2006/main" name="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iseño predeterminado">
  <a:themeElements>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iseño predeterminado">
  <a:themeElements>
    <a:clrScheme name="6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179388" marR="0" indent="3175" algn="just" defTabSz="2489200" rtl="0" eaLnBrk="1" fontAlgn="base" latinLnBrk="0" hangingPunct="1">
          <a:lnSpc>
            <a:spcPct val="100000"/>
          </a:lnSpc>
          <a:spcBef>
            <a:spcPct val="20000"/>
          </a:spcBef>
          <a:spcAft>
            <a:spcPct val="0"/>
          </a:spcAft>
          <a:buClrTx/>
          <a:buSzTx/>
          <a:buFontTx/>
          <a:buNone/>
          <a:tabLst/>
          <a:defRPr kumimoji="0" lang="es-ES" altLang="es-ES" sz="1200" b="1" i="0" u="none" strike="noStrike" cap="none" normalizeH="0" baseline="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179388" marR="0" indent="3175" algn="just" defTabSz="2489200" rtl="0" eaLnBrk="1" fontAlgn="base" latinLnBrk="0" hangingPunct="1">
          <a:lnSpc>
            <a:spcPct val="100000"/>
          </a:lnSpc>
          <a:spcBef>
            <a:spcPct val="20000"/>
          </a:spcBef>
          <a:spcAft>
            <a:spcPct val="0"/>
          </a:spcAft>
          <a:buClrTx/>
          <a:buSzTx/>
          <a:buFontTx/>
          <a:buNone/>
          <a:tabLst/>
          <a:defRPr kumimoji="0" lang="es-ES" altLang="es-ES" sz="1200" b="1" i="0" u="none" strike="noStrike" cap="none" normalizeH="0" baseline="0" smtClean="0">
            <a:ln>
              <a:noFill/>
            </a:ln>
            <a:solidFill>
              <a:schemeClr val="bg1"/>
            </a:solidFill>
            <a:effectLst/>
            <a:latin typeface="Verdana" pitchFamily="34" charset="0"/>
          </a:defRPr>
        </a:defPPr>
      </a:lstStyle>
    </a:lnDef>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iseño predeterminado">
  <a:themeElements>
    <a:clrScheme name="6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2364</TotalTime>
  <Words>8959</Words>
  <Application>Microsoft Office PowerPoint</Application>
  <PresentationFormat>Presentación en pantalla (4:3)</PresentationFormat>
  <Paragraphs>1122</Paragraphs>
  <Slides>124</Slides>
  <Notes>1</Notes>
  <HiddenSlides>0</HiddenSlides>
  <MMClips>0</MMClips>
  <ScaleCrop>false</ScaleCrop>
  <HeadingPairs>
    <vt:vector size="6" baseType="variant">
      <vt:variant>
        <vt:lpstr>Tema</vt:lpstr>
      </vt:variant>
      <vt:variant>
        <vt:i4>5</vt:i4>
      </vt:variant>
      <vt:variant>
        <vt:lpstr>Servidores OLE incrustados</vt:lpstr>
      </vt:variant>
      <vt:variant>
        <vt:i4>2</vt:i4>
      </vt:variant>
      <vt:variant>
        <vt:lpstr>Títulos de diapositiva</vt:lpstr>
      </vt:variant>
      <vt:variant>
        <vt:i4>124</vt:i4>
      </vt:variant>
    </vt:vector>
  </HeadingPairs>
  <TitlesOfParts>
    <vt:vector size="131" baseType="lpstr">
      <vt:lpstr>1_Diseño predeterminado</vt:lpstr>
      <vt:lpstr>3_Diseño predeterminado</vt:lpstr>
      <vt:lpstr>6_Diseño predeterminado</vt:lpstr>
      <vt:lpstr>2_Diseño predeterminado</vt:lpstr>
      <vt:lpstr>7_Diseño predeterminado</vt:lpstr>
      <vt:lpstr>Documento</vt:lpstr>
      <vt:lpstr>Document</vt:lpstr>
      <vt:lpstr>Presentación de PowerPoint</vt:lpstr>
      <vt:lpstr>Sobre qué intercambiar ideas</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La evaluación en las enseñanzas                                                           del Bachillerato en Andalucía </vt:lpstr>
      <vt:lpstr>       La evaluación en las enseñanzas                                                           del Bachillerato en Andalucía </vt:lpstr>
      <vt:lpstr>       La evaluación en las enseñanzas                                                           del Bachillerato en Andalucía </vt:lpstr>
      <vt:lpstr>       La evaluación en las enseñanzas                                                           del Bachillerato en Andalucía </vt:lpstr>
      <vt:lpstr>       La evaluación en las enseñanzas                                                           del Bachillerato en Andalucía </vt:lpstr>
      <vt:lpstr>       La evaluación en las enseñanzas                                                           del Bachillerato en Andalucía </vt:lpstr>
      <vt:lpstr>       La evaluación en las enseñanzas                                                           del Bachillerato en Andalucía </vt:lpstr>
      <vt:lpstr> </vt:lpstr>
      <vt:lpstr> </vt:lpstr>
      <vt:lpstr> </vt:lpstr>
      <vt:lpstr> </vt:lpstr>
      <vt:lpstr> </vt:lpstr>
      <vt:lpstr> </vt:lpstr>
      <vt:lpstr> </vt:lpstr>
      <vt:lpstr> </vt:lpstr>
      <vt:lpstr> </vt:lpstr>
      <vt:lpstr> </vt:lpstr>
      <vt:lpstr> </vt:lpstr>
      <vt:lpstr> </vt:lpstr>
      <vt:lpstr> </vt:lpstr>
      <vt:lpstr> </vt:lpstr>
      <vt:lpstr> </vt:lpstr>
      <vt:lpstr>       La evaluación en las enseñanzas                                                           del Bachillerato en Andalucía </vt:lpstr>
      <vt:lpstr>       La evaluación en las enseñanzas                                                           del Bachillerato en Andalucía </vt:lpstr>
      <vt:lpstr>       La evaluación en las enseñanzas                                                           del Bachillerato en Andalucía </vt:lpstr>
      <vt:lpstr>       La evaluación en las enseñanzas                                                           del Bachillerato en Andalucía </vt:lpstr>
      <vt:lpstr>       La evaluación en las enseñanzas                                                           del Bachillerato en Andalucía </vt:lpstr>
      <vt:lpstr>       La evaluación en las enseñanzas                                                           del Bachillerato en Andalucía </vt:lpstr>
      <vt:lpstr>       La evaluación en las enseñanzas                                                           del Bachillerato en Andalucía </vt:lpstr>
      <vt:lpstr>       La evaluación en las enseñanzas                                                           del Bachillerato en Andalucía </vt:lpstr>
      <vt:lpstr>       La evaluación en las enseñanzas                                                           del Bachillerato en Andalucía </vt:lpstr>
      <vt:lpstr>       La evaluación en las enseñanzas                                                           del Bachillerato en Andalucía </vt:lpstr>
      <vt:lpstr> </vt:lpstr>
      <vt:lpstr>       La evaluación en las enseñanzas                                                           del Bachillerato en Andalucía </vt:lpstr>
      <vt:lpstr>       La evaluación en las enseñanzas                                                           del Bachillerato en Andalucía </vt:lpstr>
      <vt:lpstr>       La evaluación en las enseñanzas                                                           del Bachillerato en Andalucía </vt:lpstr>
      <vt:lpstr>       La evaluación en las enseñanzas                                                           del Bachillerato en Andalucía </vt:lpstr>
      <vt:lpstr>       La evaluación en las enseñanzas                                                           del Bachillerato en Andalucía </vt:lpstr>
      <vt:lpstr>       La evaluación en las enseñanzas                                                           del Bachillerato en Andalucía </vt:lpstr>
      <vt:lpstr>       La evaluación en las enseñanzas                                                           del Bachillerato en Andalucía </vt:lpstr>
      <vt:lpstr>       La evaluación en las enseñanzas                                                           del Bachillerato en Andalucía </vt:lpstr>
      <vt:lpstr>       La evaluación en las enseñanzas                                                           del Bachillerato en Andalucía </vt:lpstr>
      <vt:lpstr>       La evaluación en las enseñanzas                                                           del Bachillerato en Andalucía </vt:lpstr>
      <vt:lpstr>       La evaluación en las enseñanzas                                                           del Bachillerato en Andalucía </vt:lpstr>
      <vt:lpstr>       La evaluación en las enseñanzas                                                           del Bachillerato en Andalucía </vt:lpstr>
      <vt:lpstr>       La evaluación en las enseñanzas                                                           del Bachillerato en Andalucía </vt:lpstr>
      <vt:lpstr>       La evaluación en las enseñanzas                                                           del Bachillerato en Andalucía </vt:lpstr>
      <vt:lpstr>       La evaluación en las enseñanzas                                                           del Bachillerato en Andalucía </vt:lpstr>
      <vt:lpstr> </vt:lpstr>
      <vt:lpstr>       La promoción del alumnado en las enseñanzas                                                           del Bachillerato en Andalucía </vt:lpstr>
      <vt:lpstr>       La promoción del alumnado en las enseñanzas                                                           del Bachillerato en Andalucía </vt:lpstr>
      <vt:lpstr>       La promoción del alumnado en las enseñanzas                                                           del Bachillerato en Andalucía </vt:lpstr>
      <vt:lpstr>       La promoción del alumnado en las enseñanzas                                                           del Bachillerato en Andalucía </vt:lpstr>
      <vt:lpstr>       La promoción del alumnado en las enseñanzas                                                           del Bachillerato en Andalucía </vt:lpstr>
      <vt:lpstr>       La promoción del alumnado en las enseñanzas                                                           del Bachillerato en Andalucía </vt:lpstr>
      <vt:lpstr>       La titulación del alumnado en las enseñanzas                                                           del Bachillerato en Andalucía </vt:lpstr>
      <vt:lpstr> </vt:lpstr>
      <vt:lpstr> </vt:lpstr>
      <vt:lpstr> </vt:lpstr>
      <vt:lpstr> </vt:lpstr>
      <vt:lpstr> </vt:lpstr>
      <vt:lpstr> </vt:lpstr>
      <vt:lpstr> </vt:lpstr>
      <vt:lpstr>       La evaluación final de Bachillerato en Andalucía </vt:lpstr>
      <vt:lpstr>       El acceso a las enseñanzas universitarias de Grado </vt:lpstr>
      <vt:lpstr>       El acceso a las enseñanzas universitarias de Grado  </vt:lpstr>
      <vt:lpstr>       El acceso a las enseñanzas universitarias de Grado </vt:lpstr>
      <vt:lpstr>      El acceso a las enseñanzas universitarias de Grado</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Estructura y desarrollo de la programación didáctica </vt:lpstr>
      <vt:lpstr>       Estructura y desarrollo de la programación didáctica </vt:lpstr>
      <vt:lpstr>       Estructura y desarrollo de la programación didáctica </vt:lpstr>
      <vt:lpstr>       Estructura y desarrollo de la programación didáctica </vt:lpstr>
      <vt:lpstr>       Estructura y desarrollo de la programación didáctica </vt:lpstr>
      <vt:lpstr>       Estructura y desarrollo de la programación didáctica </vt:lpstr>
      <vt:lpstr>       Estructura y  desarrollo de la programación didáctica </vt:lpstr>
      <vt:lpstr>       Estructura y desarrollo de la programación didáctica </vt:lpstr>
      <vt:lpstr>       Estructura y desarrollo de la programación didáctica </vt:lpstr>
      <vt:lpstr>       Estructura y desarrollo de la programación didáctica </vt:lpstr>
      <vt:lpstr>       Estructura y desarrollo de la programación didáctica </vt:lpstr>
      <vt:lpstr>       Estructura y desarrollo de la programación didáctica </vt:lpstr>
      <vt:lpstr>       Estructura y desarrollo de la programación didáctica </vt:lpstr>
      <vt:lpstr>       Estructura y desarrollo de la programación didáctica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x</dc:creator>
  <cp:lastModifiedBy>Usuario</cp:lastModifiedBy>
  <cp:revision>201</cp:revision>
  <cp:lastPrinted>2017-10-14T10:53:13Z</cp:lastPrinted>
  <dcterms:created xsi:type="dcterms:W3CDTF">2009-02-08T17:58:28Z</dcterms:created>
  <dcterms:modified xsi:type="dcterms:W3CDTF">2017-11-24T08:40:01Z</dcterms:modified>
</cp:coreProperties>
</file>